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comments/modernComment_202_55577DA7.xml" ContentType="application/vnd.ms-powerpoint.comments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ppt/comments/modernComment_11F_84FCD63B.xml" ContentType="application/vnd.ms-powerpoint.comment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00" r:id="rId2"/>
    <p:sldId id="332" r:id="rId3"/>
    <p:sldId id="530" r:id="rId4"/>
    <p:sldId id="502" r:id="rId5"/>
    <p:sldId id="473" r:id="rId6"/>
    <p:sldId id="531" r:id="rId7"/>
    <p:sldId id="505" r:id="rId8"/>
    <p:sldId id="491" r:id="rId9"/>
    <p:sldId id="529" r:id="rId10"/>
    <p:sldId id="467" r:id="rId11"/>
    <p:sldId id="532" r:id="rId12"/>
    <p:sldId id="540" r:id="rId13"/>
    <p:sldId id="539" r:id="rId14"/>
    <p:sldId id="542" r:id="rId15"/>
    <p:sldId id="543" r:id="rId16"/>
    <p:sldId id="544" r:id="rId17"/>
    <p:sldId id="326" r:id="rId18"/>
    <p:sldId id="360" r:id="rId19"/>
    <p:sldId id="545" r:id="rId20"/>
    <p:sldId id="443" r:id="rId21"/>
    <p:sldId id="541" r:id="rId22"/>
    <p:sldId id="463" r:id="rId23"/>
    <p:sldId id="509" r:id="rId24"/>
    <p:sldId id="510" r:id="rId25"/>
    <p:sldId id="464" r:id="rId26"/>
    <p:sldId id="511" r:id="rId27"/>
    <p:sldId id="512" r:id="rId28"/>
    <p:sldId id="513" r:id="rId29"/>
    <p:sldId id="514" r:id="rId30"/>
    <p:sldId id="515" r:id="rId31"/>
    <p:sldId id="470" r:id="rId32"/>
    <p:sldId id="533" r:id="rId33"/>
    <p:sldId id="472" r:id="rId34"/>
    <p:sldId id="471" r:id="rId35"/>
    <p:sldId id="518" r:id="rId36"/>
    <p:sldId id="534" r:id="rId37"/>
    <p:sldId id="535" r:id="rId38"/>
    <p:sldId id="536" r:id="rId39"/>
    <p:sldId id="466" r:id="rId40"/>
    <p:sldId id="516" r:id="rId41"/>
    <p:sldId id="527" r:id="rId42"/>
    <p:sldId id="287" r:id="rId43"/>
    <p:sldId id="431" r:id="rId44"/>
    <p:sldId id="432" r:id="rId45"/>
    <p:sldId id="433" r:id="rId46"/>
    <p:sldId id="495" r:id="rId47"/>
    <p:sldId id="526" r:id="rId48"/>
    <p:sldId id="548" r:id="rId49"/>
    <p:sldId id="305" r:id="rId50"/>
    <p:sldId id="440" r:id="rId51"/>
    <p:sldId id="546" r:id="rId52"/>
    <p:sldId id="549" r:id="rId53"/>
    <p:sldId id="444" r:id="rId54"/>
    <p:sldId id="338" r:id="rId55"/>
    <p:sldId id="547" r:id="rId56"/>
    <p:sldId id="31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5EADF6-8BC0-9141-8799-13D8D317D8F8}">
          <p14:sldIdLst>
            <p14:sldId id="300"/>
            <p14:sldId id="332"/>
            <p14:sldId id="530"/>
            <p14:sldId id="502"/>
            <p14:sldId id="473"/>
            <p14:sldId id="531"/>
            <p14:sldId id="505"/>
            <p14:sldId id="491"/>
            <p14:sldId id="529"/>
            <p14:sldId id="467"/>
            <p14:sldId id="532"/>
            <p14:sldId id="540"/>
            <p14:sldId id="539"/>
            <p14:sldId id="542"/>
            <p14:sldId id="543"/>
            <p14:sldId id="544"/>
            <p14:sldId id="326"/>
            <p14:sldId id="360"/>
            <p14:sldId id="545"/>
            <p14:sldId id="443"/>
            <p14:sldId id="541"/>
            <p14:sldId id="463"/>
            <p14:sldId id="509"/>
            <p14:sldId id="510"/>
            <p14:sldId id="464"/>
            <p14:sldId id="511"/>
            <p14:sldId id="512"/>
            <p14:sldId id="513"/>
            <p14:sldId id="514"/>
            <p14:sldId id="515"/>
            <p14:sldId id="470"/>
            <p14:sldId id="533"/>
            <p14:sldId id="472"/>
            <p14:sldId id="471"/>
            <p14:sldId id="518"/>
            <p14:sldId id="534"/>
            <p14:sldId id="535"/>
            <p14:sldId id="536"/>
            <p14:sldId id="466"/>
            <p14:sldId id="516"/>
            <p14:sldId id="527"/>
            <p14:sldId id="287"/>
            <p14:sldId id="431"/>
            <p14:sldId id="432"/>
            <p14:sldId id="433"/>
            <p14:sldId id="495"/>
            <p14:sldId id="526"/>
            <p14:sldId id="548"/>
            <p14:sldId id="305"/>
            <p14:sldId id="440"/>
            <p14:sldId id="546"/>
            <p14:sldId id="549"/>
            <p14:sldId id="444"/>
            <p14:sldId id="338"/>
            <p14:sldId id="547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A98268-34D4-40A3-AE19-7E74EB7622CE}" name="Grant Ebbesmeyer" initials="GE" userId="S::grante@bitfocus.com::7be14cb6-d4a3-4ba5-8a1d-0f7f55dd3b91" providerId="AD"/>
  <p188:author id="{61D3CE87-F62F-584E-DD05-E30D3FE57BF3}" name="Thomsen, Candace (HOM)" initials="CT" userId="S::candace.thomsen@sfgov.org::809f2a9d-068b-460d-8159-4f6cc415385d" providerId="AD"/>
  <p188:author id="{65374E9E-375E-D140-385F-D169D98C8A5F}" name="Scott Gloden" initials="SG" userId="S::scottg@bitfocus.com::e4a6892e-6b34-458a-a81f-1e4f602dd14e" providerId="AD"/>
  <p188:author id="{EA4DE5A3-7D90-993B-CA27-B02A875739F0}" name="Scott Gloden" initials="SG" userId="yAhUbdaF2miMRDbZphL3o208AL8O/C6FmyqP62IEYxc=" providerId="None"/>
  <p188:author id="{67ADB0D8-3F81-842A-9BF6-B943ABE71181}" name="Sara Hoffman" initials="SH" userId="7997627200_tp_box_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060"/>
    <a:srgbClr val="FFC107"/>
    <a:srgbClr val="E7E6E6"/>
    <a:srgbClr val="212121"/>
    <a:srgbClr val="375B80"/>
    <a:srgbClr val="7D9CB7"/>
    <a:srgbClr val="CE1137"/>
    <a:srgbClr val="A3071A"/>
    <a:srgbClr val="234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804413-03F0-634D-8E55-78CA89AEA2BF}" v="26" dt="2024-06-14T13:12:46.140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258"/>
    <p:restoredTop sz="94725"/>
  </p:normalViewPr>
  <p:slideViewPr>
    <p:cSldViewPr snapToGrid="0">
      <p:cViewPr varScale="1">
        <p:scale>
          <a:sx n="70" d="100"/>
          <a:sy n="70" d="100"/>
        </p:scale>
        <p:origin x="208" y="1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microsoft.com/office/2018/10/relationships/authors" Target="authors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7997627200_tp_box_2" providerId="OAuth2" clId="{C2804413-03F0-634D-8E55-78CA89AEA2BF}"/>
    <pc:docChg chg="undo custSel addSld modSld sldOrd modSection">
      <pc:chgData name="" userId="7997627200_tp_box_2" providerId="OAuth2" clId="{C2804413-03F0-634D-8E55-78CA89AEA2BF}" dt="2024-06-18T18:27:56.770" v="522" actId="20577"/>
      <pc:docMkLst>
        <pc:docMk/>
      </pc:docMkLst>
      <pc:sldChg chg="modSp mod">
        <pc:chgData name="" userId="7997627200_tp_box_2" providerId="OAuth2" clId="{C2804413-03F0-634D-8E55-78CA89AEA2BF}" dt="2024-06-18T18:27:56.770" v="522" actId="20577"/>
        <pc:sldMkLst>
          <pc:docMk/>
          <pc:sldMk cId="65022985" sldId="300"/>
        </pc:sldMkLst>
        <pc:spChg chg="mod">
          <ac:chgData name="" userId="7997627200_tp_box_2" providerId="OAuth2" clId="{C2804413-03F0-634D-8E55-78CA89AEA2BF}" dt="2024-06-18T18:27:56.770" v="522" actId="20577"/>
          <ac:spMkLst>
            <pc:docMk/>
            <pc:sldMk cId="65022985" sldId="300"/>
            <ac:spMk id="2" creationId="{45ADDEFD-2726-22E3-3598-64412AA2C54A}"/>
          </ac:spMkLst>
        </pc:spChg>
      </pc:sldChg>
      <pc:sldChg chg="addSp delSp modSp mod setBg">
        <pc:chgData name="" userId="7997627200_tp_box_2" providerId="OAuth2" clId="{C2804413-03F0-634D-8E55-78CA89AEA2BF}" dt="2024-06-14T17:12:20.659" v="521" actId="20577"/>
        <pc:sldMkLst>
          <pc:docMk/>
          <pc:sldMk cId="559731014" sldId="338"/>
        </pc:sldMkLst>
        <pc:spChg chg="mod">
          <ac:chgData name="" userId="7997627200_tp_box_2" providerId="OAuth2" clId="{C2804413-03F0-634D-8E55-78CA89AEA2BF}" dt="2024-05-28T20:05:13.753" v="309" actId="1076"/>
          <ac:spMkLst>
            <pc:docMk/>
            <pc:sldMk cId="559731014" sldId="338"/>
            <ac:spMk id="2" creationId="{EF573F83-E468-729C-F9AF-C9506EE3B454}"/>
          </ac:spMkLst>
        </pc:spChg>
        <pc:spChg chg="mod">
          <ac:chgData name="" userId="7997627200_tp_box_2" providerId="OAuth2" clId="{C2804413-03F0-634D-8E55-78CA89AEA2BF}" dt="2024-06-14T17:12:20.659" v="521" actId="20577"/>
          <ac:spMkLst>
            <pc:docMk/>
            <pc:sldMk cId="559731014" sldId="338"/>
            <ac:spMk id="3" creationId="{304FCBBE-6439-0794-8047-D66BDBEC08C1}"/>
          </ac:spMkLst>
        </pc:spChg>
        <pc:spChg chg="mod ord">
          <ac:chgData name="" userId="7997627200_tp_box_2" providerId="OAuth2" clId="{C2804413-03F0-634D-8E55-78CA89AEA2BF}" dt="2024-05-28T19:56:51.152" v="125" actId="26606"/>
          <ac:spMkLst>
            <pc:docMk/>
            <pc:sldMk cId="559731014" sldId="338"/>
            <ac:spMk id="4" creationId="{17795DE5-D6FE-6AD9-2F3C-D409367CD722}"/>
          </ac:spMkLst>
        </pc:spChg>
        <pc:spChg chg="add del">
          <ac:chgData name="" userId="7997627200_tp_box_2" providerId="OAuth2" clId="{C2804413-03F0-634D-8E55-78CA89AEA2BF}" dt="2024-05-28T19:58:14.373" v="150" actId="26606"/>
          <ac:spMkLst>
            <pc:docMk/>
            <pc:sldMk cId="559731014" sldId="338"/>
            <ac:spMk id="10" creationId="{638B61BD-0EE1-4D29-B894-126CD61C5DED}"/>
          </ac:spMkLst>
        </pc:spChg>
        <pc:spChg chg="add del">
          <ac:chgData name="" userId="7997627200_tp_box_2" providerId="OAuth2" clId="{C2804413-03F0-634D-8E55-78CA89AEA2BF}" dt="2024-05-28T19:58:14.373" v="150" actId="26606"/>
          <ac:spMkLst>
            <pc:docMk/>
            <pc:sldMk cId="559731014" sldId="338"/>
            <ac:spMk id="11" creationId="{BBC14DD5-C584-4158-BF76-ECE3C6DB48AD}"/>
          </ac:spMkLst>
        </pc:spChg>
        <pc:spChg chg="add del">
          <ac:chgData name="" userId="7997627200_tp_box_2" providerId="OAuth2" clId="{C2804413-03F0-634D-8E55-78CA89AEA2BF}" dt="2024-05-28T19:55:36.536" v="42" actId="26606"/>
          <ac:spMkLst>
            <pc:docMk/>
            <pc:sldMk cId="559731014" sldId="338"/>
            <ac:spMk id="13" creationId="{1135A26D-9D47-467E-91F1-31149BF0D213}"/>
          </ac:spMkLst>
        </pc:spChg>
        <pc:spChg chg="add del">
          <ac:chgData name="" userId="7997627200_tp_box_2" providerId="OAuth2" clId="{C2804413-03F0-634D-8E55-78CA89AEA2BF}" dt="2024-05-28T19:55:36.536" v="42" actId="26606"/>
          <ac:spMkLst>
            <pc:docMk/>
            <pc:sldMk cId="559731014" sldId="338"/>
            <ac:spMk id="15" creationId="{CB147A70-DC29-4DDF-A34C-2B82C6E2295E}"/>
          </ac:spMkLst>
        </pc:spChg>
        <pc:spChg chg="add">
          <ac:chgData name="" userId="7997627200_tp_box_2" providerId="OAuth2" clId="{C2804413-03F0-634D-8E55-78CA89AEA2BF}" dt="2024-05-28T19:58:14.373" v="150" actId="26606"/>
          <ac:spMkLst>
            <pc:docMk/>
            <pc:sldMk cId="559731014" sldId="338"/>
            <ac:spMk id="16" creationId="{1135A26D-9D47-467E-91F1-31149BF0D213}"/>
          </ac:spMkLst>
        </pc:spChg>
        <pc:spChg chg="add del">
          <ac:chgData name="" userId="7997627200_tp_box_2" providerId="OAuth2" clId="{C2804413-03F0-634D-8E55-78CA89AEA2BF}" dt="2024-05-28T19:55:36.536" v="42" actId="26606"/>
          <ac:spMkLst>
            <pc:docMk/>
            <pc:sldMk cId="559731014" sldId="338"/>
            <ac:spMk id="17" creationId="{3B438362-1E1E-4C62-A99E-4134CB16366C}"/>
          </ac:spMkLst>
        </pc:spChg>
        <pc:spChg chg="add">
          <ac:chgData name="" userId="7997627200_tp_box_2" providerId="OAuth2" clId="{C2804413-03F0-634D-8E55-78CA89AEA2BF}" dt="2024-05-28T19:58:14.373" v="150" actId="26606"/>
          <ac:spMkLst>
            <pc:docMk/>
            <pc:sldMk cId="559731014" sldId="338"/>
            <ac:spMk id="18" creationId="{CB147A70-DC29-4DDF-A34C-2B82C6E2295E}"/>
          </ac:spMkLst>
        </pc:spChg>
        <pc:spChg chg="add del">
          <ac:chgData name="" userId="7997627200_tp_box_2" providerId="OAuth2" clId="{C2804413-03F0-634D-8E55-78CA89AEA2BF}" dt="2024-05-28T19:55:36.536" v="42" actId="26606"/>
          <ac:spMkLst>
            <pc:docMk/>
            <pc:sldMk cId="559731014" sldId="338"/>
            <ac:spMk id="19" creationId="{6C077334-5571-4B83-A83E-4CCCFA7B5E8A}"/>
          </ac:spMkLst>
        </pc:spChg>
        <pc:spChg chg="add">
          <ac:chgData name="" userId="7997627200_tp_box_2" providerId="OAuth2" clId="{C2804413-03F0-634D-8E55-78CA89AEA2BF}" dt="2024-05-28T19:58:14.373" v="150" actId="26606"/>
          <ac:spMkLst>
            <pc:docMk/>
            <pc:sldMk cId="559731014" sldId="338"/>
            <ac:spMk id="20" creationId="{3B438362-1E1E-4C62-A99E-4134CB16366C}"/>
          </ac:spMkLst>
        </pc:spChg>
        <pc:spChg chg="add del">
          <ac:chgData name="" userId="7997627200_tp_box_2" providerId="OAuth2" clId="{C2804413-03F0-634D-8E55-78CA89AEA2BF}" dt="2024-05-28T19:55:36.536" v="42" actId="26606"/>
          <ac:spMkLst>
            <pc:docMk/>
            <pc:sldMk cId="559731014" sldId="338"/>
            <ac:spMk id="21" creationId="{4D3DC50D-CA0F-48F9-B17E-20D8669AA4E0}"/>
          </ac:spMkLst>
        </pc:spChg>
        <pc:spChg chg="add">
          <ac:chgData name="" userId="7997627200_tp_box_2" providerId="OAuth2" clId="{C2804413-03F0-634D-8E55-78CA89AEA2BF}" dt="2024-05-28T19:58:14.373" v="150" actId="26606"/>
          <ac:spMkLst>
            <pc:docMk/>
            <pc:sldMk cId="559731014" sldId="338"/>
            <ac:spMk id="22" creationId="{6C077334-5571-4B83-A83E-4CCCFA7B5E8A}"/>
          </ac:spMkLst>
        </pc:spChg>
        <pc:spChg chg="add del">
          <ac:chgData name="" userId="7997627200_tp_box_2" providerId="OAuth2" clId="{C2804413-03F0-634D-8E55-78CA89AEA2BF}" dt="2024-05-28T19:55:36.536" v="42" actId="26606"/>
          <ac:spMkLst>
            <pc:docMk/>
            <pc:sldMk cId="559731014" sldId="338"/>
            <ac:spMk id="23" creationId="{D1B80E9C-CF8A-440B-B8F5-54BF121BF458}"/>
          </ac:spMkLst>
        </pc:spChg>
        <pc:spChg chg="add">
          <ac:chgData name="" userId="7997627200_tp_box_2" providerId="OAuth2" clId="{C2804413-03F0-634D-8E55-78CA89AEA2BF}" dt="2024-05-28T19:58:14.373" v="150" actId="26606"/>
          <ac:spMkLst>
            <pc:docMk/>
            <pc:sldMk cId="559731014" sldId="338"/>
            <ac:spMk id="24" creationId="{4D3DC50D-CA0F-48F9-B17E-20D8669AA4E0}"/>
          </ac:spMkLst>
        </pc:spChg>
        <pc:spChg chg="add">
          <ac:chgData name="" userId="7997627200_tp_box_2" providerId="OAuth2" clId="{C2804413-03F0-634D-8E55-78CA89AEA2BF}" dt="2024-05-28T19:58:14.373" v="150" actId="26606"/>
          <ac:spMkLst>
            <pc:docMk/>
            <pc:sldMk cId="559731014" sldId="338"/>
            <ac:spMk id="26" creationId="{D1B80E9C-CF8A-440B-B8F5-54BF121BF458}"/>
          </ac:spMkLst>
        </pc:spChg>
        <pc:picChg chg="add mod ord">
          <ac:chgData name="" userId="7997627200_tp_box_2" providerId="OAuth2" clId="{C2804413-03F0-634D-8E55-78CA89AEA2BF}" dt="2024-05-28T19:58:14.373" v="150" actId="26606"/>
          <ac:picMkLst>
            <pc:docMk/>
            <pc:sldMk cId="559731014" sldId="338"/>
            <ac:picMk id="6" creationId="{F03B1379-D8A4-F1EC-E88C-548B2E9C9FDF}"/>
          </ac:picMkLst>
        </pc:picChg>
        <pc:picChg chg="add mod">
          <ac:chgData name="" userId="7997627200_tp_box_2" providerId="OAuth2" clId="{C2804413-03F0-634D-8E55-78CA89AEA2BF}" dt="2024-05-28T21:04:04.066" v="397" actId="1076"/>
          <ac:picMkLst>
            <pc:docMk/>
            <pc:sldMk cId="559731014" sldId="338"/>
            <ac:picMk id="7" creationId="{05865F6E-5CDA-8527-21A9-3971F4EF8561}"/>
          </ac:picMkLst>
        </pc:picChg>
        <pc:picChg chg="add mod">
          <ac:chgData name="" userId="7997627200_tp_box_2" providerId="OAuth2" clId="{C2804413-03F0-634D-8E55-78CA89AEA2BF}" dt="2024-05-28T21:04:00.435" v="396" actId="1076"/>
          <ac:picMkLst>
            <pc:docMk/>
            <pc:sldMk cId="559731014" sldId="338"/>
            <ac:picMk id="8" creationId="{A55384C5-74AF-438F-81F8-55E1CF9987B3}"/>
          </ac:picMkLst>
        </pc:picChg>
      </pc:sldChg>
      <pc:sldChg chg="modSp mod">
        <pc:chgData name="" userId="7997627200_tp_box_2" providerId="OAuth2" clId="{C2804413-03F0-634D-8E55-78CA89AEA2BF}" dt="2024-05-31T16:19:40.622" v="457" actId="207"/>
        <pc:sldMkLst>
          <pc:docMk/>
          <pc:sldMk cId="2447924763" sldId="440"/>
        </pc:sldMkLst>
        <pc:spChg chg="mod">
          <ac:chgData name="" userId="7997627200_tp_box_2" providerId="OAuth2" clId="{C2804413-03F0-634D-8E55-78CA89AEA2BF}" dt="2024-05-31T16:19:40.622" v="457" actId="207"/>
          <ac:spMkLst>
            <pc:docMk/>
            <pc:sldMk cId="2447924763" sldId="440"/>
            <ac:spMk id="2" creationId="{CD3915A8-AEA6-2998-CB6A-F46E491D7C70}"/>
          </ac:spMkLst>
        </pc:spChg>
      </pc:sldChg>
      <pc:sldChg chg="ord">
        <pc:chgData name="" userId="7997627200_tp_box_2" providerId="OAuth2" clId="{C2804413-03F0-634D-8E55-78CA89AEA2BF}" dt="2024-06-04T14:59:06.387" v="478" actId="20578"/>
        <pc:sldMkLst>
          <pc:docMk/>
          <pc:sldMk cId="2177407267" sldId="491"/>
        </pc:sldMkLst>
      </pc:sldChg>
      <pc:sldChg chg="ord">
        <pc:chgData name="" userId="7997627200_tp_box_2" providerId="OAuth2" clId="{C2804413-03F0-634D-8E55-78CA89AEA2BF}" dt="2024-06-04T14:59:03.752" v="476" actId="20578"/>
        <pc:sldMkLst>
          <pc:docMk/>
          <pc:sldMk cId="3767968283" sldId="505"/>
        </pc:sldMkLst>
      </pc:sldChg>
      <pc:sldChg chg="ord">
        <pc:chgData name="" userId="7997627200_tp_box_2" providerId="OAuth2" clId="{C2804413-03F0-634D-8E55-78CA89AEA2BF}" dt="2024-06-04T14:59:00.125" v="474" actId="20578"/>
        <pc:sldMkLst>
          <pc:docMk/>
          <pc:sldMk cId="3927795191" sldId="531"/>
        </pc:sldMkLst>
      </pc:sldChg>
      <pc:sldChg chg="modSp mod">
        <pc:chgData name="" userId="7997627200_tp_box_2" providerId="OAuth2" clId="{C2804413-03F0-634D-8E55-78CA89AEA2BF}" dt="2024-05-28T21:05:14.135" v="435" actId="5793"/>
        <pc:sldMkLst>
          <pc:docMk/>
          <pc:sldMk cId="3526124428" sldId="537"/>
        </pc:sldMkLst>
        <pc:spChg chg="mod">
          <ac:chgData name="" userId="7997627200_tp_box_2" providerId="OAuth2" clId="{C2804413-03F0-634D-8E55-78CA89AEA2BF}" dt="2024-05-28T21:05:14.135" v="435" actId="5793"/>
          <ac:spMkLst>
            <pc:docMk/>
            <pc:sldMk cId="3526124428" sldId="537"/>
            <ac:spMk id="3" creationId="{304FCBBE-6439-0794-8047-D66BDBEC08C1}"/>
          </ac:spMkLst>
        </pc:spChg>
      </pc:sldChg>
      <pc:sldChg chg="modSp mod">
        <pc:chgData name="" userId="7997627200_tp_box_2" providerId="OAuth2" clId="{C2804413-03F0-634D-8E55-78CA89AEA2BF}" dt="2024-06-14T13:13:13.411" v="498" actId="1076"/>
        <pc:sldMkLst>
          <pc:docMk/>
          <pc:sldMk cId="2931696476" sldId="542"/>
        </pc:sldMkLst>
        <pc:spChg chg="mod">
          <ac:chgData name="" userId="7997627200_tp_box_2" providerId="OAuth2" clId="{C2804413-03F0-634D-8E55-78CA89AEA2BF}" dt="2024-06-14T13:12:53.344" v="495" actId="1076"/>
          <ac:spMkLst>
            <pc:docMk/>
            <pc:sldMk cId="2931696476" sldId="542"/>
            <ac:spMk id="2" creationId="{7839C417-FAE5-AAB2-110F-272DA39329BB}"/>
          </ac:spMkLst>
        </pc:spChg>
        <pc:spChg chg="mod">
          <ac:chgData name="" userId="7997627200_tp_box_2" providerId="OAuth2" clId="{C2804413-03F0-634D-8E55-78CA89AEA2BF}" dt="2024-06-14T13:13:13.411" v="498" actId="1076"/>
          <ac:spMkLst>
            <pc:docMk/>
            <pc:sldMk cId="2931696476" sldId="542"/>
            <ac:spMk id="3" creationId="{C00B8E47-7B40-91FD-9115-90E2AF7CF26C}"/>
          </ac:spMkLst>
        </pc:spChg>
        <pc:spChg chg="mod">
          <ac:chgData name="" userId="7997627200_tp_box_2" providerId="OAuth2" clId="{C2804413-03F0-634D-8E55-78CA89AEA2BF}" dt="2024-06-14T13:13:07.844" v="497" actId="1076"/>
          <ac:spMkLst>
            <pc:docMk/>
            <pc:sldMk cId="2931696476" sldId="542"/>
            <ac:spMk id="7" creationId="{6BD59774-27F3-F2B5-F992-6F78C47FE85A}"/>
          </ac:spMkLst>
        </pc:spChg>
        <pc:graphicFrameChg chg="mod">
          <ac:chgData name="" userId="7997627200_tp_box_2" providerId="OAuth2" clId="{C2804413-03F0-634D-8E55-78CA89AEA2BF}" dt="2024-06-14T13:12:49.487" v="494" actId="14100"/>
          <ac:graphicFrameMkLst>
            <pc:docMk/>
            <pc:sldMk cId="2931696476" sldId="542"/>
            <ac:graphicFrameMk id="6" creationId="{93BD962D-70B5-19CE-6D68-A3B9D1055C9D}"/>
          </ac:graphicFrameMkLst>
        </pc:graphicFrameChg>
      </pc:sldChg>
      <pc:sldChg chg="modSp mod">
        <pc:chgData name="" userId="7997627200_tp_box_2" providerId="OAuth2" clId="{C2804413-03F0-634D-8E55-78CA89AEA2BF}" dt="2024-06-14T13:17:25.917" v="519" actId="20577"/>
        <pc:sldMkLst>
          <pc:docMk/>
          <pc:sldMk cId="3534330694" sldId="544"/>
        </pc:sldMkLst>
        <pc:spChg chg="mod">
          <ac:chgData name="" userId="7997627200_tp_box_2" providerId="OAuth2" clId="{C2804413-03F0-634D-8E55-78CA89AEA2BF}" dt="2024-06-14T13:17:25.917" v="519" actId="20577"/>
          <ac:spMkLst>
            <pc:docMk/>
            <pc:sldMk cId="3534330694" sldId="544"/>
            <ac:spMk id="3" creationId="{AED88ABD-01FE-786F-0464-FF7B0959EC02}"/>
          </ac:spMkLst>
        </pc:spChg>
      </pc:sldChg>
      <pc:sldChg chg="addSp delSp modSp add mod">
        <pc:chgData name="" userId="7997627200_tp_box_2" providerId="OAuth2" clId="{C2804413-03F0-634D-8E55-78CA89AEA2BF}" dt="2024-05-31T16:23:06.624" v="472" actId="1076"/>
        <pc:sldMkLst>
          <pc:docMk/>
          <pc:sldMk cId="1945360385" sldId="546"/>
        </pc:sldMkLst>
        <pc:spChg chg="mod">
          <ac:chgData name="" userId="7997627200_tp_box_2" providerId="OAuth2" clId="{C2804413-03F0-634D-8E55-78CA89AEA2BF}" dt="2024-05-31T16:19:35.768" v="456" actId="207"/>
          <ac:spMkLst>
            <pc:docMk/>
            <pc:sldMk cId="1945360385" sldId="546"/>
            <ac:spMk id="2" creationId="{CD3915A8-AEA6-2998-CB6A-F46E491D7C70}"/>
          </ac:spMkLst>
        </pc:spChg>
        <pc:spChg chg="mod">
          <ac:chgData name="" userId="7997627200_tp_box_2" providerId="OAuth2" clId="{C2804413-03F0-634D-8E55-78CA89AEA2BF}" dt="2024-05-31T16:19:48.794" v="465" actId="20577"/>
          <ac:spMkLst>
            <pc:docMk/>
            <pc:sldMk cId="1945360385" sldId="546"/>
            <ac:spMk id="9" creationId="{94A8915D-A538-AA99-04DB-DF9EBF729225}"/>
          </ac:spMkLst>
        </pc:spChg>
        <pc:picChg chg="add mod">
          <ac:chgData name="" userId="7997627200_tp_box_2" providerId="OAuth2" clId="{C2804413-03F0-634D-8E55-78CA89AEA2BF}" dt="2024-05-31T16:23:06.624" v="472" actId="1076"/>
          <ac:picMkLst>
            <pc:docMk/>
            <pc:sldMk cId="1945360385" sldId="546"/>
            <ac:picMk id="4" creationId="{8FFCBC43-42BF-1B26-3977-EB9C6D7591CC}"/>
          </ac:picMkLst>
        </pc:picChg>
        <pc:picChg chg="del">
          <ac:chgData name="" userId="7997627200_tp_box_2" providerId="OAuth2" clId="{C2804413-03F0-634D-8E55-78CA89AEA2BF}" dt="2024-05-31T16:19:59.230" v="466" actId="478"/>
          <ac:picMkLst>
            <pc:docMk/>
            <pc:sldMk cId="1945360385" sldId="546"/>
            <ac:picMk id="10" creationId="{46304035-5DD9-AB3D-4F72-BFE0E31FBA47}"/>
          </ac:picMkLst>
        </pc:picChg>
      </pc:sldChg>
    </pc:docChg>
  </pc:docChgLst>
  <pc:docChgLst>
    <pc:chgData name="Scott Gloden" clId="Web-{CBC94CF9-406F-4129-9F59-2CF98C63DD87}"/>
    <pc:docChg chg="addSld modSld sldOrd modSection">
      <pc:chgData name="Scott Gloden" userId="" providerId="" clId="Web-{CBC94CF9-406F-4129-9F59-2CF98C63DD87}" dt="2024-05-24T19:53:59.955" v="309" actId="20577"/>
      <pc:docMkLst>
        <pc:docMk/>
      </pc:docMkLst>
      <pc:sldChg chg="modSp">
        <pc:chgData name="Scott Gloden" userId="" providerId="" clId="Web-{CBC94CF9-406F-4129-9F59-2CF98C63DD87}" dt="2024-05-24T19:29:34.582" v="50" actId="20577"/>
        <pc:sldMkLst>
          <pc:docMk/>
          <pc:sldMk cId="2122175127" sldId="443"/>
        </pc:sldMkLst>
        <pc:spChg chg="mod">
          <ac:chgData name="Scott Gloden" userId="" providerId="" clId="Web-{CBC94CF9-406F-4129-9F59-2CF98C63DD87}" dt="2024-05-24T19:29:34.582" v="50" actId="20577"/>
          <ac:spMkLst>
            <pc:docMk/>
            <pc:sldMk cId="2122175127" sldId="443"/>
            <ac:spMk id="2" creationId="{7839C417-FAE5-AAB2-110F-272DA39329BB}"/>
          </ac:spMkLst>
        </pc:spChg>
      </pc:sldChg>
      <pc:sldChg chg="modSp">
        <pc:chgData name="Scott Gloden" userId="" providerId="" clId="Web-{CBC94CF9-406F-4129-9F59-2CF98C63DD87}" dt="2024-05-24T19:46:39.077" v="305" actId="20577"/>
        <pc:sldMkLst>
          <pc:docMk/>
          <pc:sldMk cId="1126028415" sldId="462"/>
        </pc:sldMkLst>
        <pc:spChg chg="mod">
          <ac:chgData name="Scott Gloden" userId="" providerId="" clId="Web-{CBC94CF9-406F-4129-9F59-2CF98C63DD87}" dt="2024-05-24T19:46:39.077" v="305" actId="20577"/>
          <ac:spMkLst>
            <pc:docMk/>
            <pc:sldMk cId="1126028415" sldId="462"/>
            <ac:spMk id="2" creationId="{17C00BDF-7F02-572C-23C0-F0F893724C5A}"/>
          </ac:spMkLst>
        </pc:spChg>
      </pc:sldChg>
      <pc:sldChg chg="modSp modCm">
        <pc:chgData name="Scott Gloden" userId="" providerId="" clId="Web-{CBC94CF9-406F-4129-9F59-2CF98C63DD87}" dt="2024-05-24T19:53:59.955" v="309" actId="20577"/>
        <pc:sldMkLst>
          <pc:docMk/>
          <pc:sldMk cId="2560824689" sldId="509"/>
        </pc:sldMkLst>
        <pc:spChg chg="mod">
          <ac:chgData name="Scott Gloden" userId="" providerId="" clId="Web-{CBC94CF9-406F-4129-9F59-2CF98C63DD87}" dt="2024-05-24T19:53:59.955" v="309" actId="20577"/>
          <ac:spMkLst>
            <pc:docMk/>
            <pc:sldMk cId="2560824689" sldId="509"/>
            <ac:spMk id="3" creationId="{C1BCF12E-03BB-FEEE-545E-9204A305691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cott Gloden" userId="" providerId="" clId="Web-{CBC94CF9-406F-4129-9F59-2CF98C63DD87}" dt="2024-05-24T19:53:59.955" v="309" actId="20577"/>
              <pc2:cmMkLst xmlns:pc2="http://schemas.microsoft.com/office/powerpoint/2019/9/main/command">
                <pc:docMk/>
                <pc:sldMk cId="2560824689" sldId="509"/>
                <pc2:cmMk id="{AC69D6EE-C6B7-7640-AF5D-07472E9FDFCF}"/>
              </pc2:cmMkLst>
            </pc226:cmChg>
          </p:ext>
        </pc:extLst>
      </pc:sldChg>
      <pc:sldChg chg="delSp modSp add ord replId modCm">
        <pc:chgData name="Scott Gloden" userId="" providerId="" clId="Web-{CBC94CF9-406F-4129-9F59-2CF98C63DD87}" dt="2024-05-24T19:45:15.074" v="284" actId="20577"/>
        <pc:sldMkLst>
          <pc:docMk/>
          <pc:sldMk cId="157184435" sldId="538"/>
        </pc:sldMkLst>
        <pc:spChg chg="mod">
          <ac:chgData name="Scott Gloden" userId="" providerId="" clId="Web-{CBC94CF9-406F-4129-9F59-2CF98C63DD87}" dt="2024-05-24T19:41:22.627" v="151" actId="20577"/>
          <ac:spMkLst>
            <pc:docMk/>
            <pc:sldMk cId="157184435" sldId="538"/>
            <ac:spMk id="2" creationId="{DF7946FD-E11B-AB9F-45D4-826C75B1930D}"/>
          </ac:spMkLst>
        </pc:spChg>
        <pc:spChg chg="mod">
          <ac:chgData name="Scott Gloden" userId="" providerId="" clId="Web-{CBC94CF9-406F-4129-9F59-2CF98C63DD87}" dt="2024-05-24T19:45:15.074" v="284" actId="20577"/>
          <ac:spMkLst>
            <pc:docMk/>
            <pc:sldMk cId="157184435" sldId="538"/>
            <ac:spMk id="3" creationId="{C1BCF12E-03BB-FEEE-545E-9204A3056919}"/>
          </ac:spMkLst>
        </pc:spChg>
        <pc:picChg chg="del">
          <ac:chgData name="Scott Gloden" userId="" providerId="" clId="Web-{CBC94CF9-406F-4129-9F59-2CF98C63DD87}" dt="2024-05-24T19:35:30.159" v="104"/>
          <ac:picMkLst>
            <pc:docMk/>
            <pc:sldMk cId="157184435" sldId="538"/>
            <ac:picMk id="7" creationId="{432D9F94-D41C-1BA4-EDDF-7F3B7DE4714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cott Gloden" userId="" providerId="" clId="Web-{CBC94CF9-406F-4129-9F59-2CF98C63DD87}" dt="2024-05-24T19:43:53.836" v="282" actId="20577"/>
              <pc2:cmMkLst xmlns:pc2="http://schemas.microsoft.com/office/powerpoint/2019/9/main/command">
                <pc:docMk/>
                <pc:sldMk cId="157184435" sldId="538"/>
                <pc2:cmMk id="{6A06274F-6D74-4E76-8B11-2680DCC1F1CF}"/>
              </pc2:cmMkLst>
            </pc226:cmChg>
          </p:ext>
        </pc:extLst>
      </pc:sldChg>
    </pc:docChg>
  </pc:docChgLst>
  <pc:docChgLst>
    <pc:chgData userId="7997627200_tp_box_2" providerId="OAuth2" clId="{1D79A0D3-018D-6241-96F0-CAD341B2869E}"/>
    <pc:docChg chg="custSel delSld modSld modSection modShowInfo">
      <pc:chgData name="" userId="7997627200_tp_box_2" providerId="OAuth2" clId="{1D79A0D3-018D-6241-96F0-CAD341B2869E}" dt="2024-01-26T22:17:28.236" v="238" actId="20577"/>
      <pc:docMkLst>
        <pc:docMk/>
      </pc:docMkLst>
      <pc:sldChg chg="modSp mod">
        <pc:chgData name="" userId="7997627200_tp_box_2" providerId="OAuth2" clId="{1D79A0D3-018D-6241-96F0-CAD341B2869E}" dt="2024-01-17T14:41:25.283" v="209" actId="1076"/>
        <pc:sldMkLst>
          <pc:docMk/>
          <pc:sldMk cId="4210454264" sldId="295"/>
        </pc:sldMkLst>
        <pc:spChg chg="mod">
          <ac:chgData name="" userId="7997627200_tp_box_2" providerId="OAuth2" clId="{1D79A0D3-018D-6241-96F0-CAD341B2869E}" dt="2024-01-17T14:41:23.472" v="208" actId="1076"/>
          <ac:spMkLst>
            <pc:docMk/>
            <pc:sldMk cId="4210454264" sldId="295"/>
            <ac:spMk id="4" creationId="{724177EF-6AAC-BF54-7285-69669D5FFAAA}"/>
          </ac:spMkLst>
        </pc:spChg>
        <pc:picChg chg="mod">
          <ac:chgData name="" userId="7997627200_tp_box_2" providerId="OAuth2" clId="{1D79A0D3-018D-6241-96F0-CAD341B2869E}" dt="2024-01-17T14:41:25.283" v="209" actId="1076"/>
          <ac:picMkLst>
            <pc:docMk/>
            <pc:sldMk cId="4210454264" sldId="295"/>
            <ac:picMk id="10" creationId="{C3B3944F-1D5A-69EE-7E7A-F90CF49F51E3}"/>
          </ac:picMkLst>
        </pc:picChg>
      </pc:sldChg>
      <pc:sldChg chg="modSp mod">
        <pc:chgData name="" userId="7997627200_tp_box_2" providerId="OAuth2" clId="{1D79A0D3-018D-6241-96F0-CAD341B2869E}" dt="2024-01-26T22:17:28.236" v="238" actId="20577"/>
        <pc:sldMkLst>
          <pc:docMk/>
          <pc:sldMk cId="3485766300" sldId="303"/>
        </pc:sldMkLst>
        <pc:spChg chg="mod">
          <ac:chgData name="" userId="7997627200_tp_box_2" providerId="OAuth2" clId="{1D79A0D3-018D-6241-96F0-CAD341B2869E}" dt="2024-01-26T22:17:28.236" v="238" actId="20577"/>
          <ac:spMkLst>
            <pc:docMk/>
            <pc:sldMk cId="3485766300" sldId="303"/>
            <ac:spMk id="4" creationId="{3C69DD48-1E85-01DE-70BF-2597AF72CB00}"/>
          </ac:spMkLst>
        </pc:spChg>
      </pc:sldChg>
      <pc:sldChg chg="addSp delSp modSp mod">
        <pc:chgData name="" userId="7997627200_tp_box_2" providerId="OAuth2" clId="{1D79A0D3-018D-6241-96F0-CAD341B2869E}" dt="2024-01-17T14:36:19.688" v="200" actId="20577"/>
        <pc:sldMkLst>
          <pc:docMk/>
          <pc:sldMk cId="2250001876" sldId="345"/>
        </pc:sldMkLst>
        <pc:spChg chg="mod">
          <ac:chgData name="" userId="7997627200_tp_box_2" providerId="OAuth2" clId="{1D79A0D3-018D-6241-96F0-CAD341B2869E}" dt="2024-01-17T14:36:19.688" v="200" actId="20577"/>
          <ac:spMkLst>
            <pc:docMk/>
            <pc:sldMk cId="2250001876" sldId="345"/>
            <ac:spMk id="9" creationId="{529788BD-2563-901A-2917-705AC8886FFF}"/>
          </ac:spMkLst>
        </pc:spChg>
        <pc:picChg chg="del">
          <ac:chgData name="" userId="7997627200_tp_box_2" providerId="OAuth2" clId="{1D79A0D3-018D-6241-96F0-CAD341B2869E}" dt="2024-01-16T15:27:30.457" v="181" actId="478"/>
          <ac:picMkLst>
            <pc:docMk/>
            <pc:sldMk cId="2250001876" sldId="345"/>
            <ac:picMk id="3" creationId="{1A28B54D-B797-0139-32AF-078162A6150A}"/>
          </ac:picMkLst>
        </pc:picChg>
        <pc:picChg chg="add mod">
          <ac:chgData name="" userId="7997627200_tp_box_2" providerId="OAuth2" clId="{1D79A0D3-018D-6241-96F0-CAD341B2869E}" dt="2024-01-16T15:27:54.925" v="193" actId="1076"/>
          <ac:picMkLst>
            <pc:docMk/>
            <pc:sldMk cId="2250001876" sldId="345"/>
            <ac:picMk id="6" creationId="{7E54103D-402A-E952-74BB-7E9453F01FD6}"/>
          </ac:picMkLst>
        </pc:picChg>
      </pc:sldChg>
      <pc:sldChg chg="addSp delSp modSp mod">
        <pc:chgData name="" userId="7997627200_tp_box_2" providerId="OAuth2" clId="{1D79A0D3-018D-6241-96F0-CAD341B2869E}" dt="2024-01-16T15:16:50.117" v="180" actId="1076"/>
        <pc:sldMkLst>
          <pc:docMk/>
          <pc:sldMk cId="586417717" sldId="407"/>
        </pc:sldMkLst>
        <pc:spChg chg="mod">
          <ac:chgData name="" userId="7997627200_tp_box_2" providerId="OAuth2" clId="{1D79A0D3-018D-6241-96F0-CAD341B2869E}" dt="2024-01-16T15:16:44.619" v="177" actId="1076"/>
          <ac:spMkLst>
            <pc:docMk/>
            <pc:sldMk cId="586417717" sldId="407"/>
            <ac:spMk id="3" creationId="{C1BCF12E-03BB-FEEE-545E-9204A3056919}"/>
          </ac:spMkLst>
        </pc:spChg>
        <pc:picChg chg="add mod">
          <ac:chgData name="" userId="7997627200_tp_box_2" providerId="OAuth2" clId="{1D79A0D3-018D-6241-96F0-CAD341B2869E}" dt="2024-01-16T15:16:50.117" v="180" actId="1076"/>
          <ac:picMkLst>
            <pc:docMk/>
            <pc:sldMk cId="586417717" sldId="407"/>
            <ac:picMk id="7" creationId="{432D9F94-D41C-1BA4-EDDF-7F3B7DE47145}"/>
          </ac:picMkLst>
        </pc:picChg>
        <pc:picChg chg="del">
          <ac:chgData name="" userId="7997627200_tp_box_2" providerId="OAuth2" clId="{1D79A0D3-018D-6241-96F0-CAD341B2869E}" dt="2024-01-16T15:15:25.854" v="71" actId="478"/>
          <ac:picMkLst>
            <pc:docMk/>
            <pc:sldMk cId="586417717" sldId="407"/>
            <ac:picMk id="8" creationId="{6998F653-12A8-1227-774F-FC81B7E93081}"/>
          </ac:picMkLst>
        </pc:picChg>
      </pc:sldChg>
      <pc:sldChg chg="modSp mod">
        <pc:chgData name="" userId="7997627200_tp_box_2" providerId="OAuth2" clId="{1D79A0D3-018D-6241-96F0-CAD341B2869E}" dt="2024-01-17T14:40:51.786" v="206" actId="20577"/>
        <pc:sldMkLst>
          <pc:docMk/>
          <pc:sldMk cId="3499876670" sldId="410"/>
        </pc:sldMkLst>
        <pc:spChg chg="mod">
          <ac:chgData name="" userId="7997627200_tp_box_2" providerId="OAuth2" clId="{1D79A0D3-018D-6241-96F0-CAD341B2869E}" dt="2024-01-17T14:40:51.786" v="206" actId="20577"/>
          <ac:spMkLst>
            <pc:docMk/>
            <pc:sldMk cId="3499876670" sldId="410"/>
            <ac:spMk id="3" creationId="{AED88ABD-01FE-786F-0464-FF7B0959EC02}"/>
          </ac:spMkLst>
        </pc:spChg>
      </pc:sldChg>
      <pc:sldChg chg="modSp mod">
        <pc:chgData name="" userId="7997627200_tp_box_2" providerId="OAuth2" clId="{1D79A0D3-018D-6241-96F0-CAD341B2869E}" dt="2024-01-17T16:52:28.529" v="231" actId="2711"/>
        <pc:sldMkLst>
          <pc:docMk/>
          <pc:sldMk cId="8075706" sldId="433"/>
        </pc:sldMkLst>
        <pc:spChg chg="mod">
          <ac:chgData name="" userId="7997627200_tp_box_2" providerId="OAuth2" clId="{1D79A0D3-018D-6241-96F0-CAD341B2869E}" dt="2024-01-17T16:52:28.529" v="231" actId="2711"/>
          <ac:spMkLst>
            <pc:docMk/>
            <pc:sldMk cId="8075706" sldId="433"/>
            <ac:spMk id="68609" creationId="{210B6737-C618-42D8-C19F-8CB2D6CDEEE1}"/>
          </ac:spMkLst>
        </pc:spChg>
      </pc:sldChg>
      <pc:sldChg chg="modSp mod">
        <pc:chgData name="" userId="7997627200_tp_box_2" providerId="OAuth2" clId="{1D79A0D3-018D-6241-96F0-CAD341B2869E}" dt="2024-01-17T14:47:15.318" v="210" actId="1076"/>
        <pc:sldMkLst>
          <pc:docMk/>
          <pc:sldMk cId="3907696770" sldId="435"/>
        </pc:sldMkLst>
        <pc:spChg chg="mod">
          <ac:chgData name="" userId="7997627200_tp_box_2" providerId="OAuth2" clId="{1D79A0D3-018D-6241-96F0-CAD341B2869E}" dt="2024-01-17T14:47:15.318" v="210" actId="1076"/>
          <ac:spMkLst>
            <pc:docMk/>
            <pc:sldMk cId="3907696770" sldId="435"/>
            <ac:spMk id="2" creationId="{D641061B-7B34-23C3-EC86-20E72436A0D9}"/>
          </ac:spMkLst>
        </pc:spChg>
      </pc:sldChg>
      <pc:sldChg chg="modSp mod">
        <pc:chgData name="" userId="7997627200_tp_box_2" providerId="OAuth2" clId="{1D79A0D3-018D-6241-96F0-CAD341B2869E}" dt="2024-01-17T14:59:13.634" v="230" actId="207"/>
        <pc:sldMkLst>
          <pc:docMk/>
          <pc:sldMk cId="887110418" sldId="437"/>
        </pc:sldMkLst>
        <pc:graphicFrameChg chg="modGraphic">
          <ac:chgData name="" userId="7997627200_tp_box_2" providerId="OAuth2" clId="{1D79A0D3-018D-6241-96F0-CAD341B2869E}" dt="2024-01-17T14:59:13.634" v="230" actId="207"/>
          <ac:graphicFrameMkLst>
            <pc:docMk/>
            <pc:sldMk cId="887110418" sldId="437"/>
            <ac:graphicFrameMk id="3" creationId="{DB5E683E-4F68-E09D-7307-CDE4FC722B07}"/>
          </ac:graphicFrameMkLst>
        </pc:graphicFrameChg>
      </pc:sldChg>
      <pc:sldChg chg="modSp mod">
        <pc:chgData name="" userId="7997627200_tp_box_2" providerId="OAuth2" clId="{1D79A0D3-018D-6241-96F0-CAD341B2869E}" dt="2024-01-12T14:46:34.521" v="55" actId="20577"/>
        <pc:sldMkLst>
          <pc:docMk/>
          <pc:sldMk cId="1995091630" sldId="445"/>
        </pc:sldMkLst>
        <pc:spChg chg="mod">
          <ac:chgData name="" userId="7997627200_tp_box_2" providerId="OAuth2" clId="{1D79A0D3-018D-6241-96F0-CAD341B2869E}" dt="2024-01-12T14:46:34.521" v="55" actId="20577"/>
          <ac:spMkLst>
            <pc:docMk/>
            <pc:sldMk cId="1995091630" sldId="445"/>
            <ac:spMk id="2" creationId="{7839C417-FAE5-AAB2-110F-272DA39329BB}"/>
          </ac:spMkLst>
        </pc:spChg>
      </pc:sldChg>
      <pc:sldChg chg="modSp mod">
        <pc:chgData name="" userId="7997627200_tp_box_2" providerId="OAuth2" clId="{1D79A0D3-018D-6241-96F0-CAD341B2869E}" dt="2024-01-16T15:05:28.648" v="60" actId="20577"/>
        <pc:sldMkLst>
          <pc:docMk/>
          <pc:sldMk cId="1825518850" sldId="446"/>
        </pc:sldMkLst>
        <pc:spChg chg="mod">
          <ac:chgData name="" userId="7997627200_tp_box_2" providerId="OAuth2" clId="{1D79A0D3-018D-6241-96F0-CAD341B2869E}" dt="2024-01-16T15:05:28.648" v="60" actId="20577"/>
          <ac:spMkLst>
            <pc:docMk/>
            <pc:sldMk cId="1825518850" sldId="446"/>
            <ac:spMk id="2" creationId="{7839C417-FAE5-AAB2-110F-272DA39329BB}"/>
          </ac:spMkLst>
        </pc:spChg>
      </pc:sldChg>
      <pc:sldChg chg="modSp mod">
        <pc:chgData name="" userId="7997627200_tp_box_2" providerId="OAuth2" clId="{1D79A0D3-018D-6241-96F0-CAD341B2869E}" dt="2024-01-17T14:52:30.406" v="228" actId="20577"/>
        <pc:sldMkLst>
          <pc:docMk/>
          <pc:sldMk cId="1826320736" sldId="456"/>
        </pc:sldMkLst>
        <pc:spChg chg="mod">
          <ac:chgData name="" userId="7997627200_tp_box_2" providerId="OAuth2" clId="{1D79A0D3-018D-6241-96F0-CAD341B2869E}" dt="2024-01-17T14:52:30.406" v="228" actId="20577"/>
          <ac:spMkLst>
            <pc:docMk/>
            <pc:sldMk cId="1826320736" sldId="456"/>
            <ac:spMk id="2" creationId="{A1F7EF00-BC71-7608-8EBC-20EC665CA959}"/>
          </ac:spMkLst>
        </pc:spChg>
      </pc:sldChg>
      <pc:sldChg chg="modSp del mod">
        <pc:chgData name="" userId="7997627200_tp_box_2" providerId="OAuth2" clId="{1D79A0D3-018D-6241-96F0-CAD341B2869E}" dt="2024-01-16T15:11:43.087" v="70" actId="2696"/>
        <pc:sldMkLst>
          <pc:docMk/>
          <pc:sldMk cId="1158798788" sldId="457"/>
        </pc:sldMkLst>
        <pc:spChg chg="mod">
          <ac:chgData name="" userId="7997627200_tp_box_2" providerId="OAuth2" clId="{1D79A0D3-018D-6241-96F0-CAD341B2869E}" dt="2024-01-16T15:10:45.496" v="69" actId="20577"/>
          <ac:spMkLst>
            <pc:docMk/>
            <pc:sldMk cId="1158798788" sldId="457"/>
            <ac:spMk id="3" creationId="{7364E766-B0A2-B5E7-1213-58967D727B46}"/>
          </ac:spMkLst>
        </pc:spChg>
      </pc:sldChg>
      <pc:sldChg chg="modSp mod">
        <pc:chgData name="" userId="7997627200_tp_box_2" providerId="OAuth2" clId="{1D79A0D3-018D-6241-96F0-CAD341B2869E}" dt="2024-01-12T14:45:14.659" v="9" actId="20577"/>
        <pc:sldMkLst>
          <pc:docMk/>
          <pc:sldMk cId="2540372784" sldId="459"/>
        </pc:sldMkLst>
        <pc:spChg chg="mod">
          <ac:chgData name="" userId="7997627200_tp_box_2" providerId="OAuth2" clId="{1D79A0D3-018D-6241-96F0-CAD341B2869E}" dt="2024-01-12T14:45:14.659" v="9" actId="20577"/>
          <ac:spMkLst>
            <pc:docMk/>
            <pc:sldMk cId="2540372784" sldId="459"/>
            <ac:spMk id="2" creationId="{7839C417-FAE5-AAB2-110F-272DA39329BB}"/>
          </ac:spMkLst>
        </pc:spChg>
      </pc:sldChg>
      <pc:sldChg chg="modSp mod">
        <pc:chgData name="" userId="7997627200_tp_box_2" providerId="OAuth2" clId="{1D79A0D3-018D-6241-96F0-CAD341B2869E}" dt="2024-01-12T14:45:50.025" v="38" actId="20577"/>
        <pc:sldMkLst>
          <pc:docMk/>
          <pc:sldMk cId="4173778606" sldId="460"/>
        </pc:sldMkLst>
        <pc:spChg chg="mod">
          <ac:chgData name="" userId="7997627200_tp_box_2" providerId="OAuth2" clId="{1D79A0D3-018D-6241-96F0-CAD341B2869E}" dt="2024-01-12T14:45:50.025" v="38" actId="20577"/>
          <ac:spMkLst>
            <pc:docMk/>
            <pc:sldMk cId="4173778606" sldId="460"/>
            <ac:spMk id="2" creationId="{7839C417-FAE5-AAB2-110F-272DA39329BB}"/>
          </ac:spMkLst>
        </pc:spChg>
      </pc:sldChg>
      <pc:sldChg chg="modSp mod">
        <pc:chgData name="" userId="7997627200_tp_box_2" providerId="OAuth2" clId="{1D79A0D3-018D-6241-96F0-CAD341B2869E}" dt="2024-01-12T14:46:10.292" v="43" actId="20577"/>
        <pc:sldMkLst>
          <pc:docMk/>
          <pc:sldMk cId="1000814978" sldId="461"/>
        </pc:sldMkLst>
        <pc:spChg chg="mod">
          <ac:chgData name="" userId="7997627200_tp_box_2" providerId="OAuth2" clId="{1D79A0D3-018D-6241-96F0-CAD341B2869E}" dt="2024-01-12T14:46:10.292" v="43" actId="20577"/>
          <ac:spMkLst>
            <pc:docMk/>
            <pc:sldMk cId="1000814978" sldId="461"/>
            <ac:spMk id="2" creationId="{7839C417-FAE5-AAB2-110F-272DA39329BB}"/>
          </ac:spMkLst>
        </pc:spChg>
      </pc:sldChg>
    </pc:docChg>
  </pc:docChgLst>
  <pc:docChgLst>
    <pc:chgData userId="7997627200_tp_box_2" providerId="OAuth2" clId="{750F47CD-8E68-7E4C-8E49-2ED8BCCD7E53}"/>
    <pc:docChg chg="undo custSel addSld delSld modSld sldOrd modSection">
      <pc:chgData name="" userId="7997627200_tp_box_2" providerId="OAuth2" clId="{750F47CD-8E68-7E4C-8E49-2ED8BCCD7E53}" dt="2024-05-28T16:24:54.026" v="708" actId="20577"/>
      <pc:docMkLst>
        <pc:docMk/>
      </pc:docMkLst>
      <pc:sldChg chg="addSp delSp modSp mod modClrScheme chgLayout">
        <pc:chgData name="" userId="7997627200_tp_box_2" providerId="OAuth2" clId="{750F47CD-8E68-7E4C-8E49-2ED8BCCD7E53}" dt="2024-05-28T16:08:05.616" v="656" actId="700"/>
        <pc:sldMkLst>
          <pc:docMk/>
          <pc:sldMk cId="4171505260" sldId="305"/>
        </pc:sldMkLst>
        <pc:spChg chg="mod ord">
          <ac:chgData name="" userId="7997627200_tp_box_2" providerId="OAuth2" clId="{750F47CD-8E68-7E4C-8E49-2ED8BCCD7E53}" dt="2024-05-28T16:08:05.616" v="656" actId="700"/>
          <ac:spMkLst>
            <pc:docMk/>
            <pc:sldMk cId="4171505260" sldId="305"/>
            <ac:spMk id="2" creationId="{45CB5DE7-06C7-2E13-006E-43E34DE6AACE}"/>
          </ac:spMkLst>
        </pc:spChg>
        <pc:spChg chg="mod ord">
          <ac:chgData name="" userId="7997627200_tp_box_2" providerId="OAuth2" clId="{750F47CD-8E68-7E4C-8E49-2ED8BCCD7E53}" dt="2024-05-28T16:08:05.616" v="656" actId="700"/>
          <ac:spMkLst>
            <pc:docMk/>
            <pc:sldMk cId="4171505260" sldId="305"/>
            <ac:spMk id="3" creationId="{7364E766-B0A2-B5E7-1213-58967D727B46}"/>
          </ac:spMkLst>
        </pc:spChg>
        <pc:spChg chg="del mod ord">
          <ac:chgData name="" userId="7997627200_tp_box_2" providerId="OAuth2" clId="{750F47CD-8E68-7E4C-8E49-2ED8BCCD7E53}" dt="2024-05-28T16:08:05.616" v="656" actId="700"/>
          <ac:spMkLst>
            <pc:docMk/>
            <pc:sldMk cId="4171505260" sldId="305"/>
            <ac:spMk id="4" creationId="{3C69DD48-1E85-01DE-70BF-2597AF72CB00}"/>
          </ac:spMkLst>
        </pc:spChg>
        <pc:spChg chg="mod ord">
          <ac:chgData name="" userId="7997627200_tp_box_2" providerId="OAuth2" clId="{750F47CD-8E68-7E4C-8E49-2ED8BCCD7E53}" dt="2024-05-28T16:08:05.616" v="656" actId="700"/>
          <ac:spMkLst>
            <pc:docMk/>
            <pc:sldMk cId="4171505260" sldId="305"/>
            <ac:spMk id="5" creationId="{E1600138-569F-B843-687E-E33EF8F9A0D4}"/>
          </ac:spMkLst>
        </pc:spChg>
        <pc:spChg chg="add mod ord">
          <ac:chgData name="" userId="7997627200_tp_box_2" providerId="OAuth2" clId="{750F47CD-8E68-7E4C-8E49-2ED8BCCD7E53}" dt="2024-05-28T16:08:05.616" v="656" actId="700"/>
          <ac:spMkLst>
            <pc:docMk/>
            <pc:sldMk cId="4171505260" sldId="305"/>
            <ac:spMk id="6" creationId="{6A67D500-57FE-9D24-C684-A8915A426E4A}"/>
          </ac:spMkLst>
        </pc:spChg>
      </pc:sldChg>
      <pc:sldChg chg="delSp modSp add mod">
        <pc:chgData name="" userId="7997627200_tp_box_2" providerId="OAuth2" clId="{750F47CD-8E68-7E4C-8E49-2ED8BCCD7E53}" dt="2024-05-28T14:45:10.987" v="423" actId="1076"/>
        <pc:sldMkLst>
          <pc:docMk/>
          <pc:sldMk cId="2588006916" sldId="326"/>
        </pc:sldMkLst>
        <pc:spChg chg="mod">
          <ac:chgData name="" userId="7997627200_tp_box_2" providerId="OAuth2" clId="{750F47CD-8E68-7E4C-8E49-2ED8BCCD7E53}" dt="2024-05-28T14:44:19.386" v="410" actId="20577"/>
          <ac:spMkLst>
            <pc:docMk/>
            <pc:sldMk cId="2588006916" sldId="326"/>
            <ac:spMk id="2" creationId="{D641061B-7B34-23C3-EC86-20E72436A0D9}"/>
          </ac:spMkLst>
        </pc:spChg>
        <pc:spChg chg="mod">
          <ac:chgData name="" userId="7997627200_tp_box_2" providerId="OAuth2" clId="{750F47CD-8E68-7E4C-8E49-2ED8BCCD7E53}" dt="2024-05-28T14:44:37.278" v="413" actId="207"/>
          <ac:spMkLst>
            <pc:docMk/>
            <pc:sldMk cId="2588006916" sldId="326"/>
            <ac:spMk id="3" creationId="{FA3AAF8B-4509-A23A-BE22-414E976E3E99}"/>
          </ac:spMkLst>
        </pc:spChg>
        <pc:spChg chg="mod">
          <ac:chgData name="" userId="7997627200_tp_box_2" providerId="OAuth2" clId="{750F47CD-8E68-7E4C-8E49-2ED8BCCD7E53}" dt="2024-05-28T14:45:10.987" v="423" actId="1076"/>
          <ac:spMkLst>
            <pc:docMk/>
            <pc:sldMk cId="2588006916" sldId="326"/>
            <ac:spMk id="7" creationId="{84D8880F-6535-CA0A-8A85-C3576841D1D1}"/>
          </ac:spMkLst>
        </pc:spChg>
        <pc:spChg chg="del mod">
          <ac:chgData name="" userId="7997627200_tp_box_2" providerId="OAuth2" clId="{750F47CD-8E68-7E4C-8E49-2ED8BCCD7E53}" dt="2024-05-28T14:44:57.741" v="419" actId="478"/>
          <ac:spMkLst>
            <pc:docMk/>
            <pc:sldMk cId="2588006916" sldId="326"/>
            <ac:spMk id="8" creationId="{BE169E9C-E408-C45B-47C1-850A886EC587}"/>
          </ac:spMkLst>
        </pc:spChg>
        <pc:picChg chg="mod">
          <ac:chgData name="" userId="7997627200_tp_box_2" providerId="OAuth2" clId="{750F47CD-8E68-7E4C-8E49-2ED8BCCD7E53}" dt="2024-05-28T14:44:46.166" v="414" actId="1076"/>
          <ac:picMkLst>
            <pc:docMk/>
            <pc:sldMk cId="2588006916" sldId="326"/>
            <ac:picMk id="10" creationId="{E0CCD725-2BA9-1F57-9EA7-342344DE8B67}"/>
          </ac:picMkLst>
        </pc:picChg>
      </pc:sldChg>
      <pc:sldChg chg="modSp mod">
        <pc:chgData name="" userId="7997627200_tp_box_2" providerId="OAuth2" clId="{750F47CD-8E68-7E4C-8E49-2ED8BCCD7E53}" dt="2024-05-28T16:24:54.026" v="708" actId="20577"/>
        <pc:sldMkLst>
          <pc:docMk/>
          <pc:sldMk cId="559731014" sldId="338"/>
        </pc:sldMkLst>
        <pc:spChg chg="mod">
          <ac:chgData name="" userId="7997627200_tp_box_2" providerId="OAuth2" clId="{750F47CD-8E68-7E4C-8E49-2ED8BCCD7E53}" dt="2024-05-28T16:24:54.026" v="708" actId="20577"/>
          <ac:spMkLst>
            <pc:docMk/>
            <pc:sldMk cId="559731014" sldId="338"/>
            <ac:spMk id="3" creationId="{304FCBBE-6439-0794-8047-D66BDBEC08C1}"/>
          </ac:spMkLst>
        </pc:spChg>
      </pc:sldChg>
      <pc:sldChg chg="delSp modSp add mod">
        <pc:chgData name="" userId="7997627200_tp_box_2" providerId="OAuth2" clId="{750F47CD-8E68-7E4C-8E49-2ED8BCCD7E53}" dt="2024-05-28T14:46:07.647" v="440" actId="20577"/>
        <pc:sldMkLst>
          <pc:docMk/>
          <pc:sldMk cId="88992659" sldId="360"/>
        </pc:sldMkLst>
        <pc:spChg chg="mod">
          <ac:chgData name="" userId="7997627200_tp_box_2" providerId="OAuth2" clId="{750F47CD-8E68-7E4C-8E49-2ED8BCCD7E53}" dt="2024-05-28T14:45:15.154" v="428" actId="20577"/>
          <ac:spMkLst>
            <pc:docMk/>
            <pc:sldMk cId="88992659" sldId="360"/>
            <ac:spMk id="2" creationId="{D641061B-7B34-23C3-EC86-20E72436A0D9}"/>
          </ac:spMkLst>
        </pc:spChg>
        <pc:spChg chg="mod">
          <ac:chgData name="" userId="7997627200_tp_box_2" providerId="OAuth2" clId="{750F47CD-8E68-7E4C-8E49-2ED8BCCD7E53}" dt="2024-05-28T14:45:37.202" v="434" actId="207"/>
          <ac:spMkLst>
            <pc:docMk/>
            <pc:sldMk cId="88992659" sldId="360"/>
            <ac:spMk id="4" creationId="{B9094F28-8883-7790-22F7-CDF83D554B23}"/>
          </ac:spMkLst>
        </pc:spChg>
        <pc:spChg chg="mod">
          <ac:chgData name="" userId="7997627200_tp_box_2" providerId="OAuth2" clId="{750F47CD-8E68-7E4C-8E49-2ED8BCCD7E53}" dt="2024-05-28T14:46:07.647" v="440" actId="20577"/>
          <ac:spMkLst>
            <pc:docMk/>
            <pc:sldMk cId="88992659" sldId="360"/>
            <ac:spMk id="7" creationId="{84D8880F-6535-CA0A-8A85-C3576841D1D1}"/>
          </ac:spMkLst>
        </pc:spChg>
        <pc:spChg chg="del">
          <ac:chgData name="" userId="7997627200_tp_box_2" providerId="OAuth2" clId="{750F47CD-8E68-7E4C-8E49-2ED8BCCD7E53}" dt="2024-05-28T14:45:59.189" v="436" actId="478"/>
          <ac:spMkLst>
            <pc:docMk/>
            <pc:sldMk cId="88992659" sldId="360"/>
            <ac:spMk id="8" creationId="{BE169E9C-E408-C45B-47C1-850A886EC587}"/>
          </ac:spMkLst>
        </pc:spChg>
      </pc:sldChg>
      <pc:sldChg chg="modSp add del">
        <pc:chgData name="" userId="7997627200_tp_box_2" providerId="OAuth2" clId="{750F47CD-8E68-7E4C-8E49-2ED8BCCD7E53}" dt="2024-05-28T14:45:54.295" v="435" actId="2696"/>
        <pc:sldMkLst>
          <pc:docMk/>
          <pc:sldMk cId="1355347979" sldId="426"/>
        </pc:sldMkLst>
        <pc:spChg chg="mod">
          <ac:chgData name="" userId="7997627200_tp_box_2" providerId="OAuth2" clId="{750F47CD-8E68-7E4C-8E49-2ED8BCCD7E53}" dt="2024-05-28T14:44:02.301" v="404"/>
          <ac:spMkLst>
            <pc:docMk/>
            <pc:sldMk cId="1355347979" sldId="426"/>
            <ac:spMk id="4" creationId="{65A0AF5E-4652-0BCF-408D-1E13B364D079}"/>
          </ac:spMkLst>
        </pc:spChg>
        <pc:spChg chg="mod">
          <ac:chgData name="" userId="7997627200_tp_box_2" providerId="OAuth2" clId="{750F47CD-8E68-7E4C-8E49-2ED8BCCD7E53}" dt="2024-05-28T14:44:02.301" v="404"/>
          <ac:spMkLst>
            <pc:docMk/>
            <pc:sldMk cId="1355347979" sldId="426"/>
            <ac:spMk id="5" creationId="{9554A813-078B-4E47-3A0E-293992792080}"/>
          </ac:spMkLst>
        </pc:spChg>
      </pc:sldChg>
      <pc:sldChg chg="addSp delSp modSp mod delCm chgLayout">
        <pc:chgData name="" userId="7997627200_tp_box_2" providerId="OAuth2" clId="{750F47CD-8E68-7E4C-8E49-2ED8BCCD7E53}" dt="2024-05-28T16:24:32.089" v="700" actId="1076"/>
        <pc:sldMkLst>
          <pc:docMk/>
          <pc:sldMk cId="2447924763" sldId="440"/>
        </pc:sldMkLst>
        <pc:spChg chg="mod ord">
          <ac:chgData name="" userId="7997627200_tp_box_2" providerId="OAuth2" clId="{750F47CD-8E68-7E4C-8E49-2ED8BCCD7E53}" dt="2024-05-28T16:24:06.128" v="684" actId="122"/>
          <ac:spMkLst>
            <pc:docMk/>
            <pc:sldMk cId="2447924763" sldId="440"/>
            <ac:spMk id="2" creationId="{CD3915A8-AEA6-2998-CB6A-F46E491D7C70}"/>
          </ac:spMkLst>
        </pc:spChg>
        <pc:spChg chg="mod ord">
          <ac:chgData name="" userId="7997627200_tp_box_2" providerId="OAuth2" clId="{750F47CD-8E68-7E4C-8E49-2ED8BCCD7E53}" dt="2024-05-28T16:24:03.820" v="683" actId="700"/>
          <ac:spMkLst>
            <pc:docMk/>
            <pc:sldMk cId="2447924763" sldId="440"/>
            <ac:spMk id="5" creationId="{40716737-8E5B-EDBF-F592-461A9055324B}"/>
          </ac:spMkLst>
        </pc:spChg>
        <pc:spChg chg="mod ord">
          <ac:chgData name="" userId="7997627200_tp_box_2" providerId="OAuth2" clId="{750F47CD-8E68-7E4C-8E49-2ED8BCCD7E53}" dt="2024-05-28T16:24:28.711" v="699" actId="14100"/>
          <ac:spMkLst>
            <pc:docMk/>
            <pc:sldMk cId="2447924763" sldId="440"/>
            <ac:spMk id="6" creationId="{F098D31D-91D2-42C5-2339-FD1DD46874A8}"/>
          </ac:spMkLst>
        </pc:spChg>
        <pc:spChg chg="mod">
          <ac:chgData name="" userId="7997627200_tp_box_2" providerId="OAuth2" clId="{750F47CD-8E68-7E4C-8E49-2ED8BCCD7E53}" dt="2024-05-28T16:22:52.985" v="666" actId="14100"/>
          <ac:spMkLst>
            <pc:docMk/>
            <pc:sldMk cId="2447924763" sldId="440"/>
            <ac:spMk id="9" creationId="{94A8915D-A538-AA99-04DB-DF9EBF729225}"/>
          </ac:spMkLst>
        </pc:spChg>
        <pc:picChg chg="add del mod">
          <ac:chgData name="" userId="7997627200_tp_box_2" providerId="OAuth2" clId="{750F47CD-8E68-7E4C-8E49-2ED8BCCD7E53}" dt="2024-05-28T16:22:41.528" v="661" actId="478"/>
          <ac:picMkLst>
            <pc:docMk/>
            <pc:sldMk cId="2447924763" sldId="440"/>
            <ac:picMk id="4" creationId="{B9764C0E-10BB-2F80-D199-9EF723DAEA60}"/>
          </ac:picMkLst>
        </pc:picChg>
        <pc:picChg chg="del mod">
          <ac:chgData name="" userId="7997627200_tp_box_2" providerId="OAuth2" clId="{750F47CD-8E68-7E4C-8E49-2ED8BCCD7E53}" dt="2024-05-28T16:23:37.230" v="677" actId="478"/>
          <ac:picMkLst>
            <pc:docMk/>
            <pc:sldMk cId="2447924763" sldId="440"/>
            <ac:picMk id="8" creationId="{C7EAB198-821E-B099-AD31-860DC731FD4C}"/>
          </ac:picMkLst>
        </pc:picChg>
        <pc:picChg chg="add mod">
          <ac:chgData name="" userId="7997627200_tp_box_2" providerId="OAuth2" clId="{750F47CD-8E68-7E4C-8E49-2ED8BCCD7E53}" dt="2024-05-28T16:24:32.089" v="700" actId="1076"/>
          <ac:picMkLst>
            <pc:docMk/>
            <pc:sldMk cId="2447924763" sldId="440"/>
            <ac:picMk id="10" creationId="{46304035-5DD9-AB3D-4F72-BFE0E31FBA47}"/>
          </ac:picMkLst>
        </pc:picChg>
        <pc:cxnChg chg="add mod">
          <ac:chgData name="" userId="7997627200_tp_box_2" providerId="OAuth2" clId="{750F47CD-8E68-7E4C-8E49-2ED8BCCD7E53}" dt="2024-05-28T16:24:22.078" v="695" actId="1076"/>
          <ac:cxnSpMkLst>
            <pc:docMk/>
            <pc:sldMk cId="2447924763" sldId="440"/>
            <ac:cxnSpMk id="12" creationId="{4757B88D-F646-68E5-F57D-C8AF9D00A5B1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" userId="7997627200_tp_box_2" providerId="OAuth2" clId="{750F47CD-8E68-7E4C-8E49-2ED8BCCD7E53}" dt="2024-05-28T16:23:34.211" v="676"/>
              <pc2:cmMkLst xmlns:pc2="http://schemas.microsoft.com/office/powerpoint/2019/9/main/command">
                <pc:docMk/>
                <pc:sldMk cId="2447924763" sldId="440"/>
                <pc2:cmMk id="{DB060F5C-56B4-0A4A-AED7-BD92FC9D565D}"/>
              </pc2:cmMkLst>
            </pc226:cmChg>
          </p:ext>
        </pc:extLst>
      </pc:sldChg>
      <pc:sldChg chg="modSp mod">
        <pc:chgData name="" userId="7997627200_tp_box_2" providerId="OAuth2" clId="{750F47CD-8E68-7E4C-8E49-2ED8BCCD7E53}" dt="2024-05-28T14:27:56.728" v="117" actId="20577"/>
        <pc:sldMkLst>
          <pc:docMk/>
          <pc:sldMk cId="2122175127" sldId="443"/>
        </pc:sldMkLst>
        <pc:spChg chg="mod">
          <ac:chgData name="" userId="7997627200_tp_box_2" providerId="OAuth2" clId="{750F47CD-8E68-7E4C-8E49-2ED8BCCD7E53}" dt="2024-05-28T14:27:56.728" v="117" actId="20577"/>
          <ac:spMkLst>
            <pc:docMk/>
            <pc:sldMk cId="2122175127" sldId="443"/>
            <ac:spMk id="2" creationId="{7839C417-FAE5-AAB2-110F-272DA39329BB}"/>
          </ac:spMkLst>
        </pc:spChg>
      </pc:sldChg>
      <pc:sldChg chg="modSp del mod ord">
        <pc:chgData name="" userId="7997627200_tp_box_2" providerId="OAuth2" clId="{750F47CD-8E68-7E4C-8E49-2ED8BCCD7E53}" dt="2024-05-28T14:41:48.359" v="353" actId="2696"/>
        <pc:sldMkLst>
          <pc:docMk/>
          <pc:sldMk cId="1126028415" sldId="462"/>
        </pc:sldMkLst>
        <pc:graphicFrameChg chg="mod">
          <ac:chgData name="" userId="7997627200_tp_box_2" providerId="OAuth2" clId="{750F47CD-8E68-7E4C-8E49-2ED8BCCD7E53}" dt="2024-05-28T14:39:59.785" v="299" actId="1076"/>
          <ac:graphicFrameMkLst>
            <pc:docMk/>
            <pc:sldMk cId="1126028415" sldId="462"/>
            <ac:graphicFrameMk id="6" creationId="{2D391DF5-556E-1D22-3A4F-9B1256AADE17}"/>
          </ac:graphicFrameMkLst>
        </pc:graphicFrameChg>
      </pc:sldChg>
      <pc:sldChg chg="modSp mod">
        <pc:chgData name="" userId="7997627200_tp_box_2" providerId="OAuth2" clId="{750F47CD-8E68-7E4C-8E49-2ED8BCCD7E53}" dt="2024-05-28T14:34:45.663" v="235" actId="207"/>
        <pc:sldMkLst>
          <pc:docMk/>
          <pc:sldMk cId="2177407267" sldId="491"/>
        </pc:sldMkLst>
        <pc:picChg chg="mod">
          <ac:chgData name="" userId="7997627200_tp_box_2" providerId="OAuth2" clId="{750F47CD-8E68-7E4C-8E49-2ED8BCCD7E53}" dt="2024-05-28T14:34:45.663" v="235" actId="207"/>
          <ac:picMkLst>
            <pc:docMk/>
            <pc:sldMk cId="2177407267" sldId="491"/>
            <ac:picMk id="3" creationId="{9C7CC25A-9B5D-52B5-8AB6-2A355F1DBB60}"/>
          </ac:picMkLst>
        </pc:picChg>
        <pc:picChg chg="mod">
          <ac:chgData name="" userId="7997627200_tp_box_2" providerId="OAuth2" clId="{750F47CD-8E68-7E4C-8E49-2ED8BCCD7E53}" dt="2024-05-28T14:34:45.663" v="235" actId="207"/>
          <ac:picMkLst>
            <pc:docMk/>
            <pc:sldMk cId="2177407267" sldId="491"/>
            <ac:picMk id="6" creationId="{2AEDF38B-72A9-F026-8A23-4CF969BED056}"/>
          </ac:picMkLst>
        </pc:picChg>
      </pc:sldChg>
      <pc:sldChg chg="modSp mod">
        <pc:chgData name="" userId="7997627200_tp_box_2" providerId="OAuth2" clId="{750F47CD-8E68-7E4C-8E49-2ED8BCCD7E53}" dt="2024-05-28T16:08:14.441" v="657" actId="207"/>
        <pc:sldMkLst>
          <pc:docMk/>
          <pc:sldMk cId="0" sldId="495"/>
        </pc:sldMkLst>
        <pc:spChg chg="mod">
          <ac:chgData name="" userId="7997627200_tp_box_2" providerId="OAuth2" clId="{750F47CD-8E68-7E4C-8E49-2ED8BCCD7E53}" dt="2024-05-28T16:06:38.003" v="611" actId="255"/>
          <ac:spMkLst>
            <pc:docMk/>
            <pc:sldMk cId="0" sldId="495"/>
            <ac:spMk id="3" creationId="{740B9604-BF8D-3EAA-80A1-B693E2E26C4B}"/>
          </ac:spMkLst>
        </pc:spChg>
        <pc:spChg chg="mod">
          <ac:chgData name="" userId="7997627200_tp_box_2" providerId="OAuth2" clId="{750F47CD-8E68-7E4C-8E49-2ED8BCCD7E53}" dt="2024-05-28T16:08:14.441" v="657" actId="207"/>
          <ac:spMkLst>
            <pc:docMk/>
            <pc:sldMk cId="0" sldId="495"/>
            <ac:spMk id="494" creationId="{00000000-0000-0000-0000-000000000000}"/>
          </ac:spMkLst>
        </pc:spChg>
        <pc:spChg chg="mod">
          <ac:chgData name="" userId="7997627200_tp_box_2" providerId="OAuth2" clId="{750F47CD-8E68-7E4C-8E49-2ED8BCCD7E53}" dt="2024-05-28T16:08:14.441" v="657" actId="207"/>
          <ac:spMkLst>
            <pc:docMk/>
            <pc:sldMk cId="0" sldId="495"/>
            <ac:spMk id="499" creationId="{00000000-0000-0000-0000-000000000000}"/>
          </ac:spMkLst>
        </pc:spChg>
        <pc:spChg chg="mod">
          <ac:chgData name="" userId="7997627200_tp_box_2" providerId="OAuth2" clId="{750F47CD-8E68-7E4C-8E49-2ED8BCCD7E53}" dt="2024-05-28T16:08:14.441" v="657" actId="207"/>
          <ac:spMkLst>
            <pc:docMk/>
            <pc:sldMk cId="0" sldId="495"/>
            <ac:spMk id="504" creationId="{00000000-0000-0000-0000-000000000000}"/>
          </ac:spMkLst>
        </pc:spChg>
        <pc:spChg chg="mod">
          <ac:chgData name="" userId="7997627200_tp_box_2" providerId="OAuth2" clId="{750F47CD-8E68-7E4C-8E49-2ED8BCCD7E53}" dt="2024-05-28T16:08:14.441" v="657" actId="207"/>
          <ac:spMkLst>
            <pc:docMk/>
            <pc:sldMk cId="0" sldId="495"/>
            <ac:spMk id="509" creationId="{00000000-0000-0000-0000-000000000000}"/>
          </ac:spMkLst>
        </pc:spChg>
      </pc:sldChg>
      <pc:sldChg chg="modSp mod">
        <pc:chgData name="" userId="7997627200_tp_box_2" providerId="OAuth2" clId="{750F47CD-8E68-7E4C-8E49-2ED8BCCD7E53}" dt="2024-05-28T14:34:10.213" v="232" actId="208"/>
        <pc:sldMkLst>
          <pc:docMk/>
          <pc:sldMk cId="4208751396" sldId="502"/>
        </pc:sldMkLst>
        <pc:graphicFrameChg chg="mod modGraphic">
          <ac:chgData name="" userId="7997627200_tp_box_2" providerId="OAuth2" clId="{750F47CD-8E68-7E4C-8E49-2ED8BCCD7E53}" dt="2024-05-28T14:33:42.467" v="229" actId="207"/>
          <ac:graphicFrameMkLst>
            <pc:docMk/>
            <pc:sldMk cId="4208751396" sldId="502"/>
            <ac:graphicFrameMk id="6" creationId="{C2D2F351-B626-98BE-A658-1B3BD17D180F}"/>
          </ac:graphicFrameMkLst>
        </pc:graphicFrameChg>
        <pc:graphicFrameChg chg="modGraphic">
          <ac:chgData name="" userId="7997627200_tp_box_2" providerId="OAuth2" clId="{750F47CD-8E68-7E4C-8E49-2ED8BCCD7E53}" dt="2024-05-28T14:33:55.553" v="230" actId="207"/>
          <ac:graphicFrameMkLst>
            <pc:docMk/>
            <pc:sldMk cId="4208751396" sldId="502"/>
            <ac:graphicFrameMk id="7" creationId="{5F06DA9D-4953-D38F-B6D0-FA850579FF99}"/>
          </ac:graphicFrameMkLst>
        </pc:graphicFrameChg>
        <pc:cxnChg chg="mod">
          <ac:chgData name="" userId="7997627200_tp_box_2" providerId="OAuth2" clId="{750F47CD-8E68-7E4C-8E49-2ED8BCCD7E53}" dt="2024-05-28T14:34:10.213" v="232" actId="208"/>
          <ac:cxnSpMkLst>
            <pc:docMk/>
            <pc:sldMk cId="4208751396" sldId="502"/>
            <ac:cxnSpMk id="12" creationId="{4D9AEF61-5B89-F6E2-7FDF-B424FB68A712}"/>
          </ac:cxnSpMkLst>
        </pc:cxnChg>
        <pc:cxnChg chg="mod">
          <ac:chgData name="" userId="7997627200_tp_box_2" providerId="OAuth2" clId="{750F47CD-8E68-7E4C-8E49-2ED8BCCD7E53}" dt="2024-05-28T14:34:10.213" v="232" actId="208"/>
          <ac:cxnSpMkLst>
            <pc:docMk/>
            <pc:sldMk cId="4208751396" sldId="502"/>
            <ac:cxnSpMk id="14" creationId="{F00A569F-4705-22B2-C561-3B1C009E05AB}"/>
          </ac:cxnSpMkLst>
        </pc:cxnChg>
        <pc:cxnChg chg="mod">
          <ac:chgData name="" userId="7997627200_tp_box_2" providerId="OAuth2" clId="{750F47CD-8E68-7E4C-8E49-2ED8BCCD7E53}" dt="2024-05-28T14:34:10.213" v="232" actId="208"/>
          <ac:cxnSpMkLst>
            <pc:docMk/>
            <pc:sldMk cId="4208751396" sldId="502"/>
            <ac:cxnSpMk id="15" creationId="{29B56B61-9414-AF33-8F52-B3F98103A89B}"/>
          </ac:cxnSpMkLst>
        </pc:cxnChg>
      </pc:sldChg>
      <pc:sldChg chg="modSp mod delCm modCm">
        <pc:chgData name="" userId="7997627200_tp_box_2" providerId="OAuth2" clId="{750F47CD-8E68-7E4C-8E49-2ED8BCCD7E53}" dt="2024-05-28T15:41:51.511" v="495"/>
        <pc:sldMkLst>
          <pc:docMk/>
          <pc:sldMk cId="2560824689" sldId="509"/>
        </pc:sldMkLst>
        <pc:spChg chg="mod">
          <ac:chgData name="" userId="7997627200_tp_box_2" providerId="OAuth2" clId="{750F47CD-8E68-7E4C-8E49-2ED8BCCD7E53}" dt="2024-05-28T15:41:47.913" v="494" actId="20577"/>
          <ac:spMkLst>
            <pc:docMk/>
            <pc:sldMk cId="2560824689" sldId="509"/>
            <ac:spMk id="3" creationId="{C1BCF12E-03BB-FEEE-545E-9204A305691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" userId="7997627200_tp_box_2" providerId="OAuth2" clId="{750F47CD-8E68-7E4C-8E49-2ED8BCCD7E53}" dt="2024-05-28T15:41:51.511" v="495"/>
              <pc2:cmMkLst xmlns:pc2="http://schemas.microsoft.com/office/powerpoint/2019/9/main/command">
                <pc:docMk/>
                <pc:sldMk cId="2560824689" sldId="509"/>
                <pc2:cmMk id="{AC69D6EE-C6B7-7640-AF5D-07472E9FDFCF}"/>
              </pc2:cmMkLst>
            </pc226:cmChg>
          </p:ext>
        </pc:extLst>
      </pc:sldChg>
      <pc:sldChg chg="addSp modSp mod">
        <pc:chgData name="" userId="7997627200_tp_box_2" providerId="OAuth2" clId="{750F47CD-8E68-7E4C-8E49-2ED8BCCD7E53}" dt="2024-05-28T16:07:53.561" v="655" actId="1076"/>
        <pc:sldMkLst>
          <pc:docMk/>
          <pc:sldMk cId="664504250" sldId="526"/>
        </pc:sldMkLst>
        <pc:spChg chg="mod">
          <ac:chgData name="" userId="7997627200_tp_box_2" providerId="OAuth2" clId="{750F47CD-8E68-7E4C-8E49-2ED8BCCD7E53}" dt="2024-05-28T16:06:58.316" v="617" actId="14100"/>
          <ac:spMkLst>
            <pc:docMk/>
            <pc:sldMk cId="664504250" sldId="526"/>
            <ac:spMk id="4" creationId="{39711E54-3595-5620-31ED-6D846A8B6C86}"/>
          </ac:spMkLst>
        </pc:spChg>
        <pc:spChg chg="add mod">
          <ac:chgData name="" userId="7997627200_tp_box_2" providerId="OAuth2" clId="{750F47CD-8E68-7E4C-8E49-2ED8BCCD7E53}" dt="2024-05-28T16:07:53.561" v="655" actId="1076"/>
          <ac:spMkLst>
            <pc:docMk/>
            <pc:sldMk cId="664504250" sldId="526"/>
            <ac:spMk id="7" creationId="{337B71F9-1348-BB4C-D0EA-E3951D55F1FB}"/>
          </ac:spMkLst>
        </pc:spChg>
        <pc:picChg chg="add mod">
          <ac:chgData name="" userId="7997627200_tp_box_2" providerId="OAuth2" clId="{750F47CD-8E68-7E4C-8E49-2ED8BCCD7E53}" dt="2024-05-28T16:07:09.994" v="623" actId="1076"/>
          <ac:picMkLst>
            <pc:docMk/>
            <pc:sldMk cId="664504250" sldId="526"/>
            <ac:picMk id="3" creationId="{7C61A17E-6320-7E2D-6F33-C3EA0E79FA45}"/>
          </ac:picMkLst>
        </pc:picChg>
        <pc:picChg chg="add mod">
          <ac:chgData name="" userId="7997627200_tp_box_2" providerId="OAuth2" clId="{750F47CD-8E68-7E4C-8E49-2ED8BCCD7E53}" dt="2024-05-28T16:07:49.944" v="654" actId="1076"/>
          <ac:picMkLst>
            <pc:docMk/>
            <pc:sldMk cId="664504250" sldId="526"/>
            <ac:picMk id="6" creationId="{8A728DEF-8664-A657-17FF-39DAEB0FBF4B}"/>
          </ac:picMkLst>
        </pc:picChg>
      </pc:sldChg>
      <pc:sldChg chg="addSp delSp modSp mod modClrScheme chgLayout">
        <pc:chgData name="" userId="7997627200_tp_box_2" providerId="OAuth2" clId="{750F47CD-8E68-7E4C-8E49-2ED8BCCD7E53}" dt="2024-05-28T14:37:01.120" v="273" actId="700"/>
        <pc:sldMkLst>
          <pc:docMk/>
          <pc:sldMk cId="3144929450" sldId="527"/>
        </pc:sldMkLst>
        <pc:spChg chg="mod ord">
          <ac:chgData name="" userId="7997627200_tp_box_2" providerId="OAuth2" clId="{750F47CD-8E68-7E4C-8E49-2ED8BCCD7E53}" dt="2024-05-28T14:37:01.120" v="273" actId="700"/>
          <ac:spMkLst>
            <pc:docMk/>
            <pc:sldMk cId="3144929450" sldId="527"/>
            <ac:spMk id="2" creationId="{45CB5DE7-06C7-2E13-006E-43E34DE6AACE}"/>
          </ac:spMkLst>
        </pc:spChg>
        <pc:spChg chg="mod ord">
          <ac:chgData name="" userId="7997627200_tp_box_2" providerId="OAuth2" clId="{750F47CD-8E68-7E4C-8E49-2ED8BCCD7E53}" dt="2024-05-28T14:37:01.120" v="273" actId="700"/>
          <ac:spMkLst>
            <pc:docMk/>
            <pc:sldMk cId="3144929450" sldId="527"/>
            <ac:spMk id="3" creationId="{7364E766-B0A2-B5E7-1213-58967D727B46}"/>
          </ac:spMkLst>
        </pc:spChg>
        <pc:spChg chg="del mod ord">
          <ac:chgData name="" userId="7997627200_tp_box_2" providerId="OAuth2" clId="{750F47CD-8E68-7E4C-8E49-2ED8BCCD7E53}" dt="2024-05-28T14:37:01.120" v="273" actId="700"/>
          <ac:spMkLst>
            <pc:docMk/>
            <pc:sldMk cId="3144929450" sldId="527"/>
            <ac:spMk id="4" creationId="{3C69DD48-1E85-01DE-70BF-2597AF72CB00}"/>
          </ac:spMkLst>
        </pc:spChg>
        <pc:spChg chg="mod ord">
          <ac:chgData name="" userId="7997627200_tp_box_2" providerId="OAuth2" clId="{750F47CD-8E68-7E4C-8E49-2ED8BCCD7E53}" dt="2024-05-28T14:37:01.120" v="273" actId="700"/>
          <ac:spMkLst>
            <pc:docMk/>
            <pc:sldMk cId="3144929450" sldId="527"/>
            <ac:spMk id="5" creationId="{E1600138-569F-B843-687E-E33EF8F9A0D4}"/>
          </ac:spMkLst>
        </pc:spChg>
        <pc:spChg chg="add mod ord">
          <ac:chgData name="" userId="7997627200_tp_box_2" providerId="OAuth2" clId="{750F47CD-8E68-7E4C-8E49-2ED8BCCD7E53}" dt="2024-05-28T14:37:01.120" v="273" actId="700"/>
          <ac:spMkLst>
            <pc:docMk/>
            <pc:sldMk cId="3144929450" sldId="527"/>
            <ac:spMk id="6" creationId="{4CAD0F65-6812-4B23-3ADC-0E99DF8F0D96}"/>
          </ac:spMkLst>
        </pc:spChg>
      </pc:sldChg>
      <pc:sldChg chg="addSp modSp mod modClrScheme chgLayout">
        <pc:chgData name="" userId="7997627200_tp_box_2" providerId="OAuth2" clId="{750F47CD-8E68-7E4C-8E49-2ED8BCCD7E53}" dt="2024-05-28T14:34:22.531" v="233" actId="700"/>
        <pc:sldMkLst>
          <pc:docMk/>
          <pc:sldMk cId="769065261" sldId="529"/>
        </pc:sldMkLst>
        <pc:spChg chg="mod ord">
          <ac:chgData name="" userId="7997627200_tp_box_2" providerId="OAuth2" clId="{750F47CD-8E68-7E4C-8E49-2ED8BCCD7E53}" dt="2024-05-28T14:34:22.531" v="233" actId="700"/>
          <ac:spMkLst>
            <pc:docMk/>
            <pc:sldMk cId="769065261" sldId="529"/>
            <ac:spMk id="2" creationId="{45CB5DE7-06C7-2E13-006E-43E34DE6AACE}"/>
          </ac:spMkLst>
        </pc:spChg>
        <pc:spChg chg="mod ord">
          <ac:chgData name="" userId="7997627200_tp_box_2" providerId="OAuth2" clId="{750F47CD-8E68-7E4C-8E49-2ED8BCCD7E53}" dt="2024-05-28T14:34:22.531" v="233" actId="700"/>
          <ac:spMkLst>
            <pc:docMk/>
            <pc:sldMk cId="769065261" sldId="529"/>
            <ac:spMk id="3" creationId="{7364E766-B0A2-B5E7-1213-58967D727B46}"/>
          </ac:spMkLst>
        </pc:spChg>
        <pc:spChg chg="add mod ord">
          <ac:chgData name="" userId="7997627200_tp_box_2" providerId="OAuth2" clId="{750F47CD-8E68-7E4C-8E49-2ED8BCCD7E53}" dt="2024-05-28T14:34:22.531" v="233" actId="700"/>
          <ac:spMkLst>
            <pc:docMk/>
            <pc:sldMk cId="769065261" sldId="529"/>
            <ac:spMk id="4" creationId="{CAA55801-0896-0E68-E923-7AAEF7F32371}"/>
          </ac:spMkLst>
        </pc:spChg>
        <pc:spChg chg="mod ord">
          <ac:chgData name="" userId="7997627200_tp_box_2" providerId="OAuth2" clId="{750F47CD-8E68-7E4C-8E49-2ED8BCCD7E53}" dt="2024-05-28T14:34:22.531" v="233" actId="700"/>
          <ac:spMkLst>
            <pc:docMk/>
            <pc:sldMk cId="769065261" sldId="529"/>
            <ac:spMk id="5" creationId="{E1600138-569F-B843-687E-E33EF8F9A0D4}"/>
          </ac:spMkLst>
        </pc:spChg>
      </pc:sldChg>
      <pc:sldChg chg="addSp delSp modSp mod modClrScheme chgLayout">
        <pc:chgData name="" userId="7997627200_tp_box_2" providerId="OAuth2" clId="{750F47CD-8E68-7E4C-8E49-2ED8BCCD7E53}" dt="2024-05-28T14:33:25.959" v="227" actId="700"/>
        <pc:sldMkLst>
          <pc:docMk/>
          <pc:sldMk cId="696212123" sldId="530"/>
        </pc:sldMkLst>
        <pc:spChg chg="mod ord">
          <ac:chgData name="" userId="7997627200_tp_box_2" providerId="OAuth2" clId="{750F47CD-8E68-7E4C-8E49-2ED8BCCD7E53}" dt="2024-05-28T14:33:25.959" v="227" actId="700"/>
          <ac:spMkLst>
            <pc:docMk/>
            <pc:sldMk cId="696212123" sldId="530"/>
            <ac:spMk id="2" creationId="{45CB5DE7-06C7-2E13-006E-43E34DE6AACE}"/>
          </ac:spMkLst>
        </pc:spChg>
        <pc:spChg chg="mod ord">
          <ac:chgData name="" userId="7997627200_tp_box_2" providerId="OAuth2" clId="{750F47CD-8E68-7E4C-8E49-2ED8BCCD7E53}" dt="2024-05-28T14:33:25.959" v="227" actId="700"/>
          <ac:spMkLst>
            <pc:docMk/>
            <pc:sldMk cId="696212123" sldId="530"/>
            <ac:spMk id="3" creationId="{7364E766-B0A2-B5E7-1213-58967D727B46}"/>
          </ac:spMkLst>
        </pc:spChg>
        <pc:spChg chg="del mod ord">
          <ac:chgData name="" userId="7997627200_tp_box_2" providerId="OAuth2" clId="{750F47CD-8E68-7E4C-8E49-2ED8BCCD7E53}" dt="2024-05-28T14:33:25.959" v="227" actId="700"/>
          <ac:spMkLst>
            <pc:docMk/>
            <pc:sldMk cId="696212123" sldId="530"/>
            <ac:spMk id="4" creationId="{3C69DD48-1E85-01DE-70BF-2597AF72CB00}"/>
          </ac:spMkLst>
        </pc:spChg>
        <pc:spChg chg="mod ord">
          <ac:chgData name="" userId="7997627200_tp_box_2" providerId="OAuth2" clId="{750F47CD-8E68-7E4C-8E49-2ED8BCCD7E53}" dt="2024-05-28T14:33:25.959" v="227" actId="700"/>
          <ac:spMkLst>
            <pc:docMk/>
            <pc:sldMk cId="696212123" sldId="530"/>
            <ac:spMk id="5" creationId="{E1600138-569F-B843-687E-E33EF8F9A0D4}"/>
          </ac:spMkLst>
        </pc:spChg>
        <pc:spChg chg="add mod ord">
          <ac:chgData name="" userId="7997627200_tp_box_2" providerId="OAuth2" clId="{750F47CD-8E68-7E4C-8E49-2ED8BCCD7E53}" dt="2024-05-28T14:33:25.959" v="227" actId="700"/>
          <ac:spMkLst>
            <pc:docMk/>
            <pc:sldMk cId="696212123" sldId="530"/>
            <ac:spMk id="6" creationId="{01DA5B51-95A3-D637-F51C-6799A4276209}"/>
          </ac:spMkLst>
        </pc:spChg>
      </pc:sldChg>
      <pc:sldChg chg="addSp modSp mod modClrScheme chgLayout">
        <pc:chgData name="" userId="7997627200_tp_box_2" providerId="OAuth2" clId="{750F47CD-8E68-7E4C-8E49-2ED8BCCD7E53}" dt="2024-05-28T14:34:31.149" v="234" actId="700"/>
        <pc:sldMkLst>
          <pc:docMk/>
          <pc:sldMk cId="3927795191" sldId="531"/>
        </pc:sldMkLst>
        <pc:spChg chg="mod ord">
          <ac:chgData name="" userId="7997627200_tp_box_2" providerId="OAuth2" clId="{750F47CD-8E68-7E4C-8E49-2ED8BCCD7E53}" dt="2024-05-28T14:34:31.149" v="234" actId="700"/>
          <ac:spMkLst>
            <pc:docMk/>
            <pc:sldMk cId="3927795191" sldId="531"/>
            <ac:spMk id="2" creationId="{45CB5DE7-06C7-2E13-006E-43E34DE6AACE}"/>
          </ac:spMkLst>
        </pc:spChg>
        <pc:spChg chg="mod ord">
          <ac:chgData name="" userId="7997627200_tp_box_2" providerId="OAuth2" clId="{750F47CD-8E68-7E4C-8E49-2ED8BCCD7E53}" dt="2024-05-28T14:34:31.149" v="234" actId="700"/>
          <ac:spMkLst>
            <pc:docMk/>
            <pc:sldMk cId="3927795191" sldId="531"/>
            <ac:spMk id="3" creationId="{7364E766-B0A2-B5E7-1213-58967D727B46}"/>
          </ac:spMkLst>
        </pc:spChg>
        <pc:spChg chg="add mod ord">
          <ac:chgData name="" userId="7997627200_tp_box_2" providerId="OAuth2" clId="{750F47CD-8E68-7E4C-8E49-2ED8BCCD7E53}" dt="2024-05-28T14:34:31.149" v="234" actId="700"/>
          <ac:spMkLst>
            <pc:docMk/>
            <pc:sldMk cId="3927795191" sldId="531"/>
            <ac:spMk id="4" creationId="{4A7E1EB6-DB86-B6A1-54F4-EA748E07B013}"/>
          </ac:spMkLst>
        </pc:spChg>
        <pc:spChg chg="mod ord">
          <ac:chgData name="" userId="7997627200_tp_box_2" providerId="OAuth2" clId="{750F47CD-8E68-7E4C-8E49-2ED8BCCD7E53}" dt="2024-05-28T14:34:31.149" v="234" actId="700"/>
          <ac:spMkLst>
            <pc:docMk/>
            <pc:sldMk cId="3927795191" sldId="531"/>
            <ac:spMk id="5" creationId="{E1600138-569F-B843-687E-E33EF8F9A0D4}"/>
          </ac:spMkLst>
        </pc:spChg>
      </pc:sldChg>
      <pc:sldChg chg="addSp modSp mod modClrScheme chgLayout">
        <pc:chgData name="" userId="7997627200_tp_box_2" providerId="OAuth2" clId="{750F47CD-8E68-7E4C-8E49-2ED8BCCD7E53}" dt="2024-05-28T14:34:50.641" v="236" actId="700"/>
        <pc:sldMkLst>
          <pc:docMk/>
          <pc:sldMk cId="3552990427" sldId="532"/>
        </pc:sldMkLst>
        <pc:spChg chg="mod ord">
          <ac:chgData name="" userId="7997627200_tp_box_2" providerId="OAuth2" clId="{750F47CD-8E68-7E4C-8E49-2ED8BCCD7E53}" dt="2024-05-28T14:34:50.641" v="236" actId="700"/>
          <ac:spMkLst>
            <pc:docMk/>
            <pc:sldMk cId="3552990427" sldId="532"/>
            <ac:spMk id="2" creationId="{45CB5DE7-06C7-2E13-006E-43E34DE6AACE}"/>
          </ac:spMkLst>
        </pc:spChg>
        <pc:spChg chg="mod ord">
          <ac:chgData name="" userId="7997627200_tp_box_2" providerId="OAuth2" clId="{750F47CD-8E68-7E4C-8E49-2ED8BCCD7E53}" dt="2024-05-28T14:34:50.641" v="236" actId="700"/>
          <ac:spMkLst>
            <pc:docMk/>
            <pc:sldMk cId="3552990427" sldId="532"/>
            <ac:spMk id="3" creationId="{7364E766-B0A2-B5E7-1213-58967D727B46}"/>
          </ac:spMkLst>
        </pc:spChg>
        <pc:spChg chg="add mod ord">
          <ac:chgData name="" userId="7997627200_tp_box_2" providerId="OAuth2" clId="{750F47CD-8E68-7E4C-8E49-2ED8BCCD7E53}" dt="2024-05-28T14:34:50.641" v="236" actId="700"/>
          <ac:spMkLst>
            <pc:docMk/>
            <pc:sldMk cId="3552990427" sldId="532"/>
            <ac:spMk id="4" creationId="{66C70C9D-1282-E538-C4DD-082BA0A2E386}"/>
          </ac:spMkLst>
        </pc:spChg>
        <pc:spChg chg="mod ord">
          <ac:chgData name="" userId="7997627200_tp_box_2" providerId="OAuth2" clId="{750F47CD-8E68-7E4C-8E49-2ED8BCCD7E53}" dt="2024-05-28T14:34:50.641" v="236" actId="700"/>
          <ac:spMkLst>
            <pc:docMk/>
            <pc:sldMk cId="3552990427" sldId="532"/>
            <ac:spMk id="5" creationId="{E1600138-569F-B843-687E-E33EF8F9A0D4}"/>
          </ac:spMkLst>
        </pc:spChg>
      </pc:sldChg>
      <pc:sldChg chg="modSp del mod delCm">
        <pc:chgData name="" userId="7997627200_tp_box_2" providerId="OAuth2" clId="{750F47CD-8E68-7E4C-8E49-2ED8BCCD7E53}" dt="2024-05-28T14:36:51.884" v="272" actId="2696"/>
        <pc:sldMkLst>
          <pc:docMk/>
          <pc:sldMk cId="157184435" sldId="538"/>
        </pc:sldMkLst>
        <pc:spChg chg="mod">
          <ac:chgData name="" userId="7997627200_tp_box_2" providerId="OAuth2" clId="{750F47CD-8E68-7E4C-8E49-2ED8BCCD7E53}" dt="2024-05-28T14:30:23.468" v="186" actId="27636"/>
          <ac:spMkLst>
            <pc:docMk/>
            <pc:sldMk cId="157184435" sldId="538"/>
            <ac:spMk id="3" creationId="{C1BCF12E-03BB-FEEE-545E-9204A305691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" userId="7997627200_tp_box_2" providerId="OAuth2" clId="{750F47CD-8E68-7E4C-8E49-2ED8BCCD7E53}" dt="2024-05-28T14:29:24.833" v="142"/>
              <pc2:cmMkLst xmlns:pc2="http://schemas.microsoft.com/office/powerpoint/2019/9/main/command">
                <pc:docMk/>
                <pc:sldMk cId="157184435" sldId="538"/>
                <pc2:cmMk id="{6A06274F-6D74-4E76-8B11-2680DCC1F1CF}"/>
              </pc2:cmMkLst>
            </pc226:cmChg>
          </p:ext>
        </pc:extLst>
      </pc:sldChg>
      <pc:sldChg chg="delSp modSp add mod ord delAnim">
        <pc:chgData name="" userId="7997627200_tp_box_2" providerId="OAuth2" clId="{750F47CD-8E68-7E4C-8E49-2ED8BCCD7E53}" dt="2024-05-28T14:48:11.030" v="457" actId="313"/>
        <pc:sldMkLst>
          <pc:docMk/>
          <pc:sldMk cId="287445464" sldId="539"/>
        </pc:sldMkLst>
        <pc:spChg chg="mod">
          <ac:chgData name="" userId="7997627200_tp_box_2" providerId="OAuth2" clId="{750F47CD-8E68-7E4C-8E49-2ED8BCCD7E53}" dt="2024-05-28T14:28:46.124" v="141" actId="20577"/>
          <ac:spMkLst>
            <pc:docMk/>
            <pc:sldMk cId="287445464" sldId="539"/>
            <ac:spMk id="2" creationId="{7839C417-FAE5-AAB2-110F-272DA39329BB}"/>
          </ac:spMkLst>
        </pc:spChg>
        <pc:spChg chg="del">
          <ac:chgData name="" userId="7997627200_tp_box_2" providerId="OAuth2" clId="{750F47CD-8E68-7E4C-8E49-2ED8BCCD7E53}" dt="2024-05-28T14:26:05.249" v="2" actId="478"/>
          <ac:spMkLst>
            <pc:docMk/>
            <pc:sldMk cId="287445464" sldId="539"/>
            <ac:spMk id="11" creationId="{EE225337-5998-F895-2138-A787296927FC}"/>
          </ac:spMkLst>
        </pc:spChg>
        <pc:spChg chg="del mod">
          <ac:chgData name="" userId="7997627200_tp_box_2" providerId="OAuth2" clId="{750F47CD-8E68-7E4C-8E49-2ED8BCCD7E53}" dt="2024-05-28T14:26:32.500" v="8" actId="478"/>
          <ac:spMkLst>
            <pc:docMk/>
            <pc:sldMk cId="287445464" sldId="539"/>
            <ac:spMk id="17" creationId="{C0F670CB-4E1D-A2BA-586B-5D0C9471A979}"/>
          </ac:spMkLst>
        </pc:spChg>
        <pc:graphicFrameChg chg="mod modGraphic">
          <ac:chgData name="" userId="7997627200_tp_box_2" providerId="OAuth2" clId="{750F47CD-8E68-7E4C-8E49-2ED8BCCD7E53}" dt="2024-05-28T14:48:11.030" v="457" actId="313"/>
          <ac:graphicFrameMkLst>
            <pc:docMk/>
            <pc:sldMk cId="287445464" sldId="539"/>
            <ac:graphicFrameMk id="6" creationId="{93BD962D-70B5-19CE-6D68-A3B9D1055C9D}"/>
          </ac:graphicFrameMkLst>
        </pc:graphicFrameChg>
        <pc:picChg chg="del">
          <ac:chgData name="" userId="7997627200_tp_box_2" providerId="OAuth2" clId="{750F47CD-8E68-7E4C-8E49-2ED8BCCD7E53}" dt="2024-05-28T14:25:59.247" v="1" actId="478"/>
          <ac:picMkLst>
            <pc:docMk/>
            <pc:sldMk cId="287445464" sldId="539"/>
            <ac:picMk id="10" creationId="{917C671B-3B96-B8C2-41E0-3EBEDC7DD00A}"/>
          </ac:picMkLst>
        </pc:picChg>
        <pc:picChg chg="del">
          <ac:chgData name="" userId="7997627200_tp_box_2" providerId="OAuth2" clId="{750F47CD-8E68-7E4C-8E49-2ED8BCCD7E53}" dt="2024-05-28T14:26:28.677" v="5" actId="478"/>
          <ac:picMkLst>
            <pc:docMk/>
            <pc:sldMk cId="287445464" sldId="539"/>
            <ac:picMk id="13" creationId="{4BB7031E-B209-C734-B2D8-FE53A82844AB}"/>
          </ac:picMkLst>
        </pc:picChg>
        <pc:cxnChg chg="del">
          <ac:chgData name="" userId="7997627200_tp_box_2" providerId="OAuth2" clId="{750F47CD-8E68-7E4C-8E49-2ED8BCCD7E53}" dt="2024-05-28T14:26:30.570" v="7" actId="478"/>
          <ac:cxnSpMkLst>
            <pc:docMk/>
            <pc:sldMk cId="287445464" sldId="539"/>
            <ac:cxnSpMk id="50" creationId="{5BB8DDD6-CE6F-13BF-5F70-F4C7F7DE0DC0}"/>
          </ac:cxnSpMkLst>
        </pc:cxnChg>
      </pc:sldChg>
      <pc:sldChg chg="addSp delSp modSp add mod modClrScheme chgLayout">
        <pc:chgData name="" userId="7997627200_tp_box_2" providerId="OAuth2" clId="{750F47CD-8E68-7E4C-8E49-2ED8BCCD7E53}" dt="2024-05-28T14:38:51.744" v="293" actId="692"/>
        <pc:sldMkLst>
          <pc:docMk/>
          <pc:sldMk cId="1732233372" sldId="540"/>
        </pc:sldMkLst>
        <pc:spChg chg="mod ord">
          <ac:chgData name="" userId="7997627200_tp_box_2" providerId="OAuth2" clId="{750F47CD-8E68-7E4C-8E49-2ED8BCCD7E53}" dt="2024-05-28T14:35:12.818" v="240" actId="700"/>
          <ac:spMkLst>
            <pc:docMk/>
            <pc:sldMk cId="1732233372" sldId="540"/>
            <ac:spMk id="2" creationId="{DF7946FD-E11B-AB9F-45D4-826C75B1930D}"/>
          </ac:spMkLst>
        </pc:spChg>
        <pc:spChg chg="del mod">
          <ac:chgData name="" userId="7997627200_tp_box_2" providerId="OAuth2" clId="{750F47CD-8E68-7E4C-8E49-2ED8BCCD7E53}" dt="2024-05-28T14:31:51.767" v="203" actId="478"/>
          <ac:spMkLst>
            <pc:docMk/>
            <pc:sldMk cId="1732233372" sldId="540"/>
            <ac:spMk id="3" creationId="{C1BCF12E-03BB-FEEE-545E-9204A3056919}"/>
          </ac:spMkLst>
        </pc:spChg>
        <pc:spChg chg="mod ord">
          <ac:chgData name="" userId="7997627200_tp_box_2" providerId="OAuth2" clId="{750F47CD-8E68-7E4C-8E49-2ED8BCCD7E53}" dt="2024-05-28T14:35:12.818" v="240" actId="700"/>
          <ac:spMkLst>
            <pc:docMk/>
            <pc:sldMk cId="1732233372" sldId="540"/>
            <ac:spMk id="5" creationId="{52750D5C-96F7-4B56-DFE8-48F0A623C7D8}"/>
          </ac:spMkLst>
        </pc:spChg>
        <pc:spChg chg="add del mod">
          <ac:chgData name="" userId="7997627200_tp_box_2" providerId="OAuth2" clId="{750F47CD-8E68-7E4C-8E49-2ED8BCCD7E53}" dt="2024-05-28T14:32:00.209" v="214" actId="478"/>
          <ac:spMkLst>
            <pc:docMk/>
            <pc:sldMk cId="1732233372" sldId="540"/>
            <ac:spMk id="8" creationId="{FCE12E7F-F414-E183-C61E-88ACA1DBDE33}"/>
          </ac:spMkLst>
        </pc:spChg>
        <pc:graphicFrameChg chg="add mod modGraphic">
          <ac:chgData name="" userId="7997627200_tp_box_2" providerId="OAuth2" clId="{750F47CD-8E68-7E4C-8E49-2ED8BCCD7E53}" dt="2024-05-28T14:38:51.744" v="293" actId="692"/>
          <ac:graphicFrameMkLst>
            <pc:docMk/>
            <pc:sldMk cId="1732233372" sldId="540"/>
            <ac:graphicFrameMk id="4" creationId="{ACE8211B-EB72-6FFE-4C7D-EEA23A19286B}"/>
          </ac:graphicFrameMkLst>
        </pc:graphicFrameChg>
        <pc:cxnChg chg="add mod">
          <ac:chgData name="" userId="7997627200_tp_box_2" providerId="OAuth2" clId="{750F47CD-8E68-7E4C-8E49-2ED8BCCD7E53}" dt="2024-05-28T14:36:47.249" v="271" actId="1076"/>
          <ac:cxnSpMkLst>
            <pc:docMk/>
            <pc:sldMk cId="1732233372" sldId="540"/>
            <ac:cxnSpMk id="10" creationId="{8A5DCBC2-1EC3-F9C9-8699-8BBF5FD43EAF}"/>
          </ac:cxnSpMkLst>
        </pc:cxnChg>
      </pc:sldChg>
      <pc:sldChg chg="new del">
        <pc:chgData name="" userId="7997627200_tp_box_2" providerId="OAuth2" clId="{750F47CD-8E68-7E4C-8E49-2ED8BCCD7E53}" dt="2024-05-28T14:33:19.752" v="226" actId="680"/>
        <pc:sldMkLst>
          <pc:docMk/>
          <pc:sldMk cId="584585694" sldId="541"/>
        </pc:sldMkLst>
      </pc:sldChg>
      <pc:sldChg chg="add">
        <pc:chgData name="" userId="7997627200_tp_box_2" providerId="OAuth2" clId="{750F47CD-8E68-7E4C-8E49-2ED8BCCD7E53}" dt="2024-05-28T14:39:21.632" v="294" actId="2890"/>
        <pc:sldMkLst>
          <pc:docMk/>
          <pc:sldMk cId="1137025139" sldId="541"/>
        </pc:sldMkLst>
      </pc:sldChg>
      <pc:sldChg chg="addSp modSp add mod modAnim">
        <pc:chgData name="" userId="7997627200_tp_box_2" providerId="OAuth2" clId="{750F47CD-8E68-7E4C-8E49-2ED8BCCD7E53}" dt="2024-05-28T14:53:19.866" v="477"/>
        <pc:sldMkLst>
          <pc:docMk/>
          <pc:sldMk cId="2931696476" sldId="542"/>
        </pc:sldMkLst>
        <pc:spChg chg="mod">
          <ac:chgData name="" userId="7997627200_tp_box_2" providerId="OAuth2" clId="{750F47CD-8E68-7E4C-8E49-2ED8BCCD7E53}" dt="2024-05-28T14:41:07.099" v="345" actId="20577"/>
          <ac:spMkLst>
            <pc:docMk/>
            <pc:sldMk cId="2931696476" sldId="542"/>
            <ac:spMk id="2" creationId="{7839C417-FAE5-AAB2-110F-272DA39329BB}"/>
          </ac:spMkLst>
        </pc:spChg>
        <pc:spChg chg="add mod">
          <ac:chgData name="" userId="7997627200_tp_box_2" providerId="OAuth2" clId="{750F47CD-8E68-7E4C-8E49-2ED8BCCD7E53}" dt="2024-05-28T14:52:28.748" v="473" actId="1076"/>
          <ac:spMkLst>
            <pc:docMk/>
            <pc:sldMk cId="2931696476" sldId="542"/>
            <ac:spMk id="3" creationId="{C00B8E47-7B40-91FD-9115-90E2AF7CF26C}"/>
          </ac:spMkLst>
        </pc:spChg>
        <pc:spChg chg="add mod">
          <ac:chgData name="" userId="7997627200_tp_box_2" providerId="OAuth2" clId="{750F47CD-8E68-7E4C-8E49-2ED8BCCD7E53}" dt="2024-05-28T14:52:41.049" v="475" actId="1076"/>
          <ac:spMkLst>
            <pc:docMk/>
            <pc:sldMk cId="2931696476" sldId="542"/>
            <ac:spMk id="7" creationId="{6BD59774-27F3-F2B5-F992-6F78C47FE85A}"/>
          </ac:spMkLst>
        </pc:spChg>
        <pc:graphicFrameChg chg="mod modGraphic">
          <ac:chgData name="" userId="7997627200_tp_box_2" providerId="OAuth2" clId="{750F47CD-8E68-7E4C-8E49-2ED8BCCD7E53}" dt="2024-05-28T14:41:40.343" v="352" actId="14100"/>
          <ac:graphicFrameMkLst>
            <pc:docMk/>
            <pc:sldMk cId="2931696476" sldId="542"/>
            <ac:graphicFrameMk id="6" creationId="{93BD962D-70B5-19CE-6D68-A3B9D1055C9D}"/>
          </ac:graphicFrameMkLst>
        </pc:graphicFrameChg>
      </pc:sldChg>
      <pc:sldChg chg="add ord">
        <pc:chgData name="" userId="7997627200_tp_box_2" providerId="OAuth2" clId="{750F47CD-8E68-7E4C-8E49-2ED8BCCD7E53}" dt="2024-05-28T14:42:12.387" v="361" actId="20578"/>
        <pc:sldMkLst>
          <pc:docMk/>
          <pc:sldMk cId="3237662469" sldId="543"/>
        </pc:sldMkLst>
      </pc:sldChg>
      <pc:sldChg chg="modSp add mod ord">
        <pc:chgData name="" userId="7997627200_tp_box_2" providerId="OAuth2" clId="{750F47CD-8E68-7E4C-8E49-2ED8BCCD7E53}" dt="2024-05-28T14:56:33.915" v="478" actId="14100"/>
        <pc:sldMkLst>
          <pc:docMk/>
          <pc:sldMk cId="3534330694" sldId="544"/>
        </pc:sldMkLst>
        <pc:spChg chg="mod">
          <ac:chgData name="" userId="7997627200_tp_box_2" providerId="OAuth2" clId="{750F47CD-8E68-7E4C-8E49-2ED8BCCD7E53}" dt="2024-05-28T14:56:33.915" v="478" actId="14100"/>
          <ac:spMkLst>
            <pc:docMk/>
            <pc:sldMk cId="3534330694" sldId="544"/>
            <ac:spMk id="3" creationId="{AED88ABD-01FE-786F-0464-FF7B0959EC02}"/>
          </ac:spMkLst>
        </pc:spChg>
      </pc:sldChg>
      <pc:sldChg chg="add ord">
        <pc:chgData name="" userId="7997627200_tp_box_2" providerId="OAuth2" clId="{750F47CD-8E68-7E4C-8E49-2ED8BCCD7E53}" dt="2024-05-28T14:42:36.736" v="389" actId="20578"/>
        <pc:sldMkLst>
          <pc:docMk/>
          <pc:sldMk cId="1244832906" sldId="545"/>
        </pc:sldMkLst>
      </pc:sldChg>
      <pc:sldChg chg="add del ord">
        <pc:chgData name="" userId="7997627200_tp_box_2" providerId="OAuth2" clId="{750F47CD-8E68-7E4C-8E49-2ED8BCCD7E53}" dt="2024-05-28T14:44:14.993" v="405" actId="2696"/>
        <pc:sldMkLst>
          <pc:docMk/>
          <pc:sldMk cId="2909018898" sldId="546"/>
        </pc:sldMkLst>
      </pc:sldChg>
    </pc:docChg>
  </pc:docChgLst>
  <pc:docChgLst>
    <pc:chgData name="Sara Hoffman" userId="7997627200_tp_box_2" providerId="OAuth2" clId="{8DD8F71D-2A10-1C46-82AF-BDF1BE88F4D9}"/>
    <pc:docChg chg="custSel modSld">
      <pc:chgData name="Sara Hoffman" userId="7997627200_tp_box_2" providerId="OAuth2" clId="{8DD8F71D-2A10-1C46-82AF-BDF1BE88F4D9}" dt="2024-04-08T14:17:36.837" v="187" actId="1076"/>
      <pc:docMkLst>
        <pc:docMk/>
      </pc:docMkLst>
      <pc:sldChg chg="addCm">
        <pc:chgData name="Sara Hoffman" userId="7997627200_tp_box_2" providerId="OAuth2" clId="{8DD8F71D-2A10-1C46-82AF-BDF1BE88F4D9}" dt="2024-04-08T14:11:23.597" v="75"/>
        <pc:sldMkLst>
          <pc:docMk/>
          <pc:sldMk cId="2231162427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Hoffman" userId="7997627200_tp_box_2" providerId="OAuth2" clId="{8DD8F71D-2A10-1C46-82AF-BDF1BE88F4D9}" dt="2024-04-08T14:11:23.597" v="75"/>
              <pc2:cmMkLst xmlns:pc2="http://schemas.microsoft.com/office/powerpoint/2019/9/main/command">
                <pc:docMk/>
                <pc:sldMk cId="2231162427" sldId="287"/>
                <pc2:cmMk id="{9844383A-EBD1-D149-9FE1-C8290846AB85}"/>
              </pc2:cmMkLst>
            </pc226:cmChg>
          </p:ext>
        </pc:extLst>
      </pc:sldChg>
      <pc:sldChg chg="modSp mod">
        <pc:chgData name="Sara Hoffman" userId="7997627200_tp_box_2" providerId="OAuth2" clId="{8DD8F71D-2A10-1C46-82AF-BDF1BE88F4D9}" dt="2024-04-08T14:17:21.652" v="185" actId="1076"/>
        <pc:sldMkLst>
          <pc:docMk/>
          <pc:sldMk cId="2462739289" sldId="431"/>
        </pc:sldMkLst>
        <pc:spChg chg="mod">
          <ac:chgData name="Sara Hoffman" userId="7997627200_tp_box_2" providerId="OAuth2" clId="{8DD8F71D-2A10-1C46-82AF-BDF1BE88F4D9}" dt="2024-04-08T14:17:15.352" v="182" actId="14100"/>
          <ac:spMkLst>
            <pc:docMk/>
            <pc:sldMk cId="2462739289" sldId="431"/>
            <ac:spMk id="9" creationId="{18E5197E-B3A6-8E16-80E1-0C4E46ADC86A}"/>
          </ac:spMkLst>
        </pc:spChg>
        <pc:picChg chg="mod">
          <ac:chgData name="Sara Hoffman" userId="7997627200_tp_box_2" providerId="OAuth2" clId="{8DD8F71D-2A10-1C46-82AF-BDF1BE88F4D9}" dt="2024-04-08T14:17:21.652" v="185" actId="1076"/>
          <ac:picMkLst>
            <pc:docMk/>
            <pc:sldMk cId="2462739289" sldId="431"/>
            <ac:picMk id="4" creationId="{5682CAD3-EC21-06D5-AA72-51A518355AD4}"/>
          </ac:picMkLst>
        </pc:picChg>
      </pc:sldChg>
      <pc:sldChg chg="modSp mod addCm modCm">
        <pc:chgData name="Sara Hoffman" userId="7997627200_tp_box_2" providerId="OAuth2" clId="{8DD8F71D-2A10-1C46-82AF-BDF1BE88F4D9}" dt="2024-04-08T14:17:36.837" v="187" actId="1076"/>
        <pc:sldMkLst>
          <pc:docMk/>
          <pc:sldMk cId="4134439926" sldId="432"/>
        </pc:sldMkLst>
        <pc:spChg chg="mod">
          <ac:chgData name="Sara Hoffman" userId="7997627200_tp_box_2" providerId="OAuth2" clId="{8DD8F71D-2A10-1C46-82AF-BDF1BE88F4D9}" dt="2024-04-08T14:17:34.703" v="186" actId="1076"/>
          <ac:spMkLst>
            <pc:docMk/>
            <pc:sldMk cId="4134439926" sldId="432"/>
            <ac:spMk id="3" creationId="{7F320830-D559-EA46-7089-E5CF82016E3C}"/>
          </ac:spMkLst>
        </pc:spChg>
        <pc:picChg chg="mod">
          <ac:chgData name="Sara Hoffman" userId="7997627200_tp_box_2" providerId="OAuth2" clId="{8DD8F71D-2A10-1C46-82AF-BDF1BE88F4D9}" dt="2024-04-08T14:17:36.837" v="187" actId="1076"/>
          <ac:picMkLst>
            <pc:docMk/>
            <pc:sldMk cId="4134439926" sldId="432"/>
            <ac:picMk id="8" creationId="{A1CDB35B-926F-4323-7B37-E0EE72F9B9C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Sara Hoffman" userId="7997627200_tp_box_2" providerId="OAuth2" clId="{8DD8F71D-2A10-1C46-82AF-BDF1BE88F4D9}" dt="2024-04-08T14:16:49.127" v="176" actId="20577"/>
              <pc2:cmMkLst xmlns:pc2="http://schemas.microsoft.com/office/powerpoint/2019/9/main/command">
                <pc:docMk/>
                <pc:sldMk cId="4134439926" sldId="432"/>
                <pc2:cmMk id="{624DF4DA-19E7-0541-B1D2-499E3C0931A8}"/>
              </pc2:cmMkLst>
            </pc226:cmChg>
          </p:ext>
        </pc:extLst>
      </pc:sldChg>
      <pc:sldChg chg="addCm modCm">
        <pc:chgData name="Sara Hoffman" userId="7997627200_tp_box_2" providerId="OAuth2" clId="{8DD8F71D-2A10-1C46-82AF-BDF1BE88F4D9}" dt="2024-04-08T13:56:41.755" v="1"/>
        <pc:sldMkLst>
          <pc:docMk/>
          <pc:sldMk cId="1150029170" sldId="4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Sara Hoffman" userId="7997627200_tp_box_2" providerId="OAuth2" clId="{8DD8F71D-2A10-1C46-82AF-BDF1BE88F4D9}" dt="2024-04-08T13:56:41.755" v="1"/>
              <pc2:cmMkLst xmlns:pc2="http://schemas.microsoft.com/office/powerpoint/2019/9/main/command">
                <pc:docMk/>
                <pc:sldMk cId="1150029170" sldId="463"/>
                <pc2:cmMk id="{76004AEB-063E-1046-BE28-D67C741B5564}"/>
              </pc2:cmMkLst>
            </pc226:cmChg>
          </p:ext>
        </pc:extLst>
      </pc:sldChg>
      <pc:sldChg chg="delCm">
        <pc:chgData name="Sara Hoffman" userId="7997627200_tp_box_2" providerId="OAuth2" clId="{8DD8F71D-2A10-1C46-82AF-BDF1BE88F4D9}" dt="2024-04-08T14:06:19.182" v="42"/>
        <pc:sldMkLst>
          <pc:docMk/>
          <pc:sldMk cId="686800762" sldId="4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Hoffman" userId="7997627200_tp_box_2" providerId="OAuth2" clId="{8DD8F71D-2A10-1C46-82AF-BDF1BE88F4D9}" dt="2024-04-08T14:06:19.182" v="42"/>
              <pc2:cmMkLst xmlns:pc2="http://schemas.microsoft.com/office/powerpoint/2019/9/main/command">
                <pc:docMk/>
                <pc:sldMk cId="686800762" sldId="470"/>
                <pc2:cmMk id="{BFD8B85B-91D2-1648-8B16-2C668090C8A5}"/>
              </pc2:cmMkLst>
            </pc226:cmChg>
          </p:ext>
        </pc:extLst>
      </pc:sldChg>
      <pc:sldChg chg="delSp mod">
        <pc:chgData name="Sara Hoffman" userId="7997627200_tp_box_2" providerId="OAuth2" clId="{8DD8F71D-2A10-1C46-82AF-BDF1BE88F4D9}" dt="2024-04-08T14:08:32.899" v="43" actId="478"/>
        <pc:sldMkLst>
          <pc:docMk/>
          <pc:sldMk cId="695561086" sldId="471"/>
        </pc:sldMkLst>
        <pc:spChg chg="del">
          <ac:chgData name="Sara Hoffman" userId="7997627200_tp_box_2" providerId="OAuth2" clId="{8DD8F71D-2A10-1C46-82AF-BDF1BE88F4D9}" dt="2024-04-08T14:08:32.899" v="43" actId="478"/>
          <ac:spMkLst>
            <pc:docMk/>
            <pc:sldMk cId="695561086" sldId="471"/>
            <ac:spMk id="5" creationId="{D33D8F0D-65C2-03BB-E4E3-9F57E24B467F}"/>
          </ac:spMkLst>
        </pc:spChg>
      </pc:sldChg>
      <pc:sldChg chg="modSp mod addCm">
        <pc:chgData name="Sara Hoffman" userId="7997627200_tp_box_2" providerId="OAuth2" clId="{8DD8F71D-2A10-1C46-82AF-BDF1BE88F4D9}" dt="2024-04-08T13:58:15.552" v="4"/>
        <pc:sldMkLst>
          <pc:docMk/>
          <pc:sldMk cId="2560824689" sldId="509"/>
        </pc:sldMkLst>
        <pc:spChg chg="mod">
          <ac:chgData name="Sara Hoffman" userId="7997627200_tp_box_2" providerId="OAuth2" clId="{8DD8F71D-2A10-1C46-82AF-BDF1BE88F4D9}" dt="2024-04-08T13:57:14.105" v="3" actId="14100"/>
          <ac:spMkLst>
            <pc:docMk/>
            <pc:sldMk cId="2560824689" sldId="509"/>
            <ac:spMk id="3" creationId="{C1BCF12E-03BB-FEEE-545E-9204A305691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Hoffman" userId="7997627200_tp_box_2" providerId="OAuth2" clId="{8DD8F71D-2A10-1C46-82AF-BDF1BE88F4D9}" dt="2024-04-08T13:58:15.552" v="4"/>
              <pc2:cmMkLst xmlns:pc2="http://schemas.microsoft.com/office/powerpoint/2019/9/main/command">
                <pc:docMk/>
                <pc:sldMk cId="2560824689" sldId="509"/>
                <pc2:cmMk id="{AC69D6EE-C6B7-7640-AF5D-07472E9FDFCF}"/>
              </pc2:cmMkLst>
            </pc226:cmChg>
          </p:ext>
        </pc:extLst>
      </pc:sldChg>
      <pc:sldChg chg="addCm">
        <pc:chgData name="Sara Hoffman" userId="7997627200_tp_box_2" providerId="OAuth2" clId="{8DD8F71D-2A10-1C46-82AF-BDF1BE88F4D9}" dt="2024-04-08T13:58:36.069" v="5"/>
        <pc:sldMkLst>
          <pc:docMk/>
          <pc:sldMk cId="838459061" sldId="5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Hoffman" userId="7997627200_tp_box_2" providerId="OAuth2" clId="{8DD8F71D-2A10-1C46-82AF-BDF1BE88F4D9}" dt="2024-04-08T13:58:36.069" v="5"/>
              <pc2:cmMkLst xmlns:pc2="http://schemas.microsoft.com/office/powerpoint/2019/9/main/command">
                <pc:docMk/>
                <pc:sldMk cId="838459061" sldId="510"/>
                <pc2:cmMk id="{74BAC450-4E1E-8643-9F13-8B2339B9747C}"/>
              </pc2:cmMkLst>
            </pc226:cmChg>
          </p:ext>
        </pc:extLst>
      </pc:sldChg>
      <pc:sldChg chg="modSp mod">
        <pc:chgData name="Sara Hoffman" userId="7997627200_tp_box_2" providerId="OAuth2" clId="{8DD8F71D-2A10-1C46-82AF-BDF1BE88F4D9}" dt="2024-04-08T13:59:42.119" v="16" actId="14100"/>
        <pc:sldMkLst>
          <pc:docMk/>
          <pc:sldMk cId="704757501" sldId="511"/>
        </pc:sldMkLst>
        <pc:spChg chg="mod">
          <ac:chgData name="Sara Hoffman" userId="7997627200_tp_box_2" providerId="OAuth2" clId="{8DD8F71D-2A10-1C46-82AF-BDF1BE88F4D9}" dt="2024-04-08T13:59:42.119" v="16" actId="14100"/>
          <ac:spMkLst>
            <pc:docMk/>
            <pc:sldMk cId="704757501" sldId="511"/>
            <ac:spMk id="3" creationId="{1517803A-3D56-3B97-25B6-8089E7DD8011}"/>
          </ac:spMkLst>
        </pc:spChg>
      </pc:sldChg>
      <pc:sldChg chg="modSp mod">
        <pc:chgData name="Sara Hoffman" userId="7997627200_tp_box_2" providerId="OAuth2" clId="{8DD8F71D-2A10-1C46-82AF-BDF1BE88F4D9}" dt="2024-04-08T14:00:34.006" v="19" actId="20577"/>
        <pc:sldMkLst>
          <pc:docMk/>
          <pc:sldMk cId="951498905" sldId="512"/>
        </pc:sldMkLst>
        <pc:spChg chg="mod">
          <ac:chgData name="Sara Hoffman" userId="7997627200_tp_box_2" providerId="OAuth2" clId="{8DD8F71D-2A10-1C46-82AF-BDF1BE88F4D9}" dt="2024-04-08T14:00:34.006" v="19" actId="20577"/>
          <ac:spMkLst>
            <pc:docMk/>
            <pc:sldMk cId="951498905" sldId="512"/>
            <ac:spMk id="9" creationId="{529788BD-2563-901A-2917-705AC8886FFF}"/>
          </ac:spMkLst>
        </pc:spChg>
      </pc:sldChg>
      <pc:sldChg chg="modSp mod delCm">
        <pc:chgData name="Sara Hoffman" userId="7997627200_tp_box_2" providerId="OAuth2" clId="{8DD8F71D-2A10-1C46-82AF-BDF1BE88F4D9}" dt="2024-04-08T14:01:44.235" v="40" actId="1076"/>
        <pc:sldMkLst>
          <pc:docMk/>
          <pc:sldMk cId="3699753026" sldId="513"/>
        </pc:sldMkLst>
        <pc:spChg chg="mod">
          <ac:chgData name="Sara Hoffman" userId="7997627200_tp_box_2" providerId="OAuth2" clId="{8DD8F71D-2A10-1C46-82AF-BDF1BE88F4D9}" dt="2024-04-08T14:01:44.235" v="40" actId="1076"/>
          <ac:spMkLst>
            <pc:docMk/>
            <pc:sldMk cId="3699753026" sldId="513"/>
            <ac:spMk id="3" creationId="{AED88ABD-01FE-786F-0464-FF7B0959EC0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Hoffman" userId="7997627200_tp_box_2" providerId="OAuth2" clId="{8DD8F71D-2A10-1C46-82AF-BDF1BE88F4D9}" dt="2024-04-08T14:00:51.553" v="20"/>
              <pc2:cmMkLst xmlns:pc2="http://schemas.microsoft.com/office/powerpoint/2019/9/main/command">
                <pc:docMk/>
                <pc:sldMk cId="3699753026" sldId="513"/>
                <pc2:cmMk id="{E9CD9D67-5FB9-44EC-BC01-A1A4ED080097}"/>
              </pc2:cmMkLst>
            </pc226:cmChg>
          </p:ext>
        </pc:extLst>
      </pc:sldChg>
      <pc:sldChg chg="modCm">
        <pc:chgData name="Sara Hoffman" userId="7997627200_tp_box_2" providerId="OAuth2" clId="{8DD8F71D-2A10-1C46-82AF-BDF1BE88F4D9}" dt="2024-04-08T14:04:39.690" v="41"/>
        <pc:sldMkLst>
          <pc:docMk/>
          <pc:sldMk cId="1431797159" sldId="5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ra Hoffman" userId="7997627200_tp_box_2" providerId="OAuth2" clId="{8DD8F71D-2A10-1C46-82AF-BDF1BE88F4D9}" dt="2024-04-08T14:04:39.690" v="41"/>
              <pc2:cmMkLst xmlns:pc2="http://schemas.microsoft.com/office/powerpoint/2019/9/main/command">
                <pc:docMk/>
                <pc:sldMk cId="1431797159" sldId="514"/>
                <pc2:cmMk id="{8CD59748-F66F-6542-8D5A-953672E7A826}"/>
              </pc2:cmMkLst>
              <pc226:cmRplyChg chg="add">
                <pc226:chgData name="Sara Hoffman" userId="7997627200_tp_box_2" providerId="OAuth2" clId="{8DD8F71D-2A10-1C46-82AF-BDF1BE88F4D9}" dt="2024-04-08T14:04:39.690" v="41"/>
                <pc2:cmRplyMkLst xmlns:pc2="http://schemas.microsoft.com/office/powerpoint/2019/9/main/command">
                  <pc:docMk/>
                  <pc:sldMk cId="1431797159" sldId="514"/>
                  <pc2:cmMk id="{8CD59748-F66F-6542-8D5A-953672E7A826}"/>
                  <pc2:cmRplyMk id="{1046941C-09BE-0143-BC0E-B981B827955D}"/>
                </pc2:cmRplyMkLst>
              </pc226:cmRplyChg>
            </pc226:cmChg>
          </p:ext>
        </pc:extLst>
      </pc:sldChg>
      <pc:sldChg chg="modSp mod">
        <pc:chgData name="Sara Hoffman" userId="7997627200_tp_box_2" providerId="OAuth2" clId="{8DD8F71D-2A10-1C46-82AF-BDF1BE88F4D9}" dt="2024-04-08T14:09:45.975" v="74" actId="20577"/>
        <pc:sldMkLst>
          <pc:docMk/>
          <pc:sldMk cId="3206853908" sldId="516"/>
        </pc:sldMkLst>
        <pc:spChg chg="mod">
          <ac:chgData name="Sara Hoffman" userId="7997627200_tp_box_2" providerId="OAuth2" clId="{8DD8F71D-2A10-1C46-82AF-BDF1BE88F4D9}" dt="2024-04-08T14:09:45.975" v="74" actId="20577"/>
          <ac:spMkLst>
            <pc:docMk/>
            <pc:sldMk cId="3206853908" sldId="516"/>
            <ac:spMk id="1400" creationId="{60EC8D99-5D45-FE39-9A96-F4BA8F5019DE}"/>
          </ac:spMkLst>
        </pc:spChg>
      </pc:sldChg>
    </pc:docChg>
  </pc:docChgLst>
  <pc:docChgLst>
    <pc:chgData userId="7997627200_tp_box_2" providerId="OAuth2" clId="{B977095E-2565-9F4D-BFA8-402BBB297623}"/>
    <pc:docChg chg="undo redo custSel addSld delSld modSld sldOrd addSection delSection modSection">
      <pc:chgData name="" userId="7997627200_tp_box_2" providerId="OAuth2" clId="{B977095E-2565-9F4D-BFA8-402BBB297623}" dt="2024-01-11T22:57:35.973" v="4679" actId="2696"/>
      <pc:docMkLst>
        <pc:docMk/>
      </pc:docMkLst>
      <pc:sldChg chg="addSp modSp del">
        <pc:chgData name="" userId="7997627200_tp_box_2" providerId="OAuth2" clId="{B977095E-2565-9F4D-BFA8-402BBB297623}" dt="2024-01-10T23:11:01.333" v="1684" actId="2696"/>
        <pc:sldMkLst>
          <pc:docMk/>
          <pc:sldMk cId="4160359402" sldId="257"/>
        </pc:sldMkLst>
        <pc:spChg chg="add mod">
          <ac:chgData name="" userId="7997627200_tp_box_2" providerId="OAuth2" clId="{B977095E-2565-9F4D-BFA8-402BBB297623}" dt="2024-01-10T22:27:10.723" v="151"/>
          <ac:spMkLst>
            <pc:docMk/>
            <pc:sldMk cId="4160359402" sldId="257"/>
            <ac:spMk id="2" creationId="{8D8D1229-91B7-46B3-7FAB-DCF3251A34B7}"/>
          </ac:spMkLst>
        </pc:spChg>
      </pc:sldChg>
      <pc:sldChg chg="addSp modSp del">
        <pc:chgData name="" userId="7997627200_tp_box_2" providerId="OAuth2" clId="{B977095E-2565-9F4D-BFA8-402BBB297623}" dt="2024-01-11T20:22:08.722" v="3723" actId="2696"/>
        <pc:sldMkLst>
          <pc:docMk/>
          <pc:sldMk cId="4132781075" sldId="266"/>
        </pc:sldMkLst>
        <pc:spChg chg="add mod">
          <ac:chgData name="" userId="7997627200_tp_box_2" providerId="OAuth2" clId="{B977095E-2565-9F4D-BFA8-402BBB297623}" dt="2024-01-10T22:27:10.723" v="151"/>
          <ac:spMkLst>
            <pc:docMk/>
            <pc:sldMk cId="4132781075" sldId="266"/>
            <ac:spMk id="4" creationId="{96BA50E5-3182-EABC-A088-DFA3CFEA7032}"/>
          </ac:spMkLst>
        </pc:spChg>
      </pc:sldChg>
      <pc:sldChg chg="addSp modSp del">
        <pc:chgData name="" userId="7997627200_tp_box_2" providerId="OAuth2" clId="{B977095E-2565-9F4D-BFA8-402BBB297623}" dt="2024-01-11T20:22:08.722" v="3723" actId="2696"/>
        <pc:sldMkLst>
          <pc:docMk/>
          <pc:sldMk cId="496484473" sldId="267"/>
        </pc:sldMkLst>
        <pc:spChg chg="add mod">
          <ac:chgData name="" userId="7997627200_tp_box_2" providerId="OAuth2" clId="{B977095E-2565-9F4D-BFA8-402BBB297623}" dt="2024-01-10T22:27:10.723" v="151"/>
          <ac:spMkLst>
            <pc:docMk/>
            <pc:sldMk cId="496484473" sldId="267"/>
            <ac:spMk id="5" creationId="{DBF06EFB-A796-C137-EF5A-D7191FC27767}"/>
          </ac:spMkLst>
        </pc:spChg>
      </pc:sldChg>
      <pc:sldChg chg="addSp modSp del">
        <pc:chgData name="" userId="7997627200_tp_box_2" providerId="OAuth2" clId="{B977095E-2565-9F4D-BFA8-402BBB297623}" dt="2024-01-11T20:22:08.722" v="3723" actId="2696"/>
        <pc:sldMkLst>
          <pc:docMk/>
          <pc:sldMk cId="931096594" sldId="268"/>
        </pc:sldMkLst>
        <pc:spChg chg="add mod">
          <ac:chgData name="" userId="7997627200_tp_box_2" providerId="OAuth2" clId="{B977095E-2565-9F4D-BFA8-402BBB297623}" dt="2024-01-10T22:27:10.723" v="151"/>
          <ac:spMkLst>
            <pc:docMk/>
            <pc:sldMk cId="931096594" sldId="268"/>
            <ac:spMk id="5" creationId="{53C7270E-7E4F-5302-4894-9662F4422839}"/>
          </ac:spMkLst>
        </pc:spChg>
      </pc:sldChg>
      <pc:sldChg chg="addSp modSp del">
        <pc:chgData name="" userId="7997627200_tp_box_2" providerId="OAuth2" clId="{B977095E-2565-9F4D-BFA8-402BBB297623}" dt="2024-01-11T20:22:08.722" v="3723" actId="2696"/>
        <pc:sldMkLst>
          <pc:docMk/>
          <pc:sldMk cId="3254908987" sldId="269"/>
        </pc:sldMkLst>
        <pc:spChg chg="add mod">
          <ac:chgData name="" userId="7997627200_tp_box_2" providerId="OAuth2" clId="{B977095E-2565-9F4D-BFA8-402BBB297623}" dt="2024-01-10T22:27:10.723" v="151"/>
          <ac:spMkLst>
            <pc:docMk/>
            <pc:sldMk cId="3254908987" sldId="269"/>
            <ac:spMk id="7" creationId="{AAF4811C-5D5C-5052-BAB9-4D706782F9D0}"/>
          </ac:spMkLst>
        </pc:spChg>
      </pc:sldChg>
      <pc:sldChg chg="addSp delSp modSp del mod ord">
        <pc:chgData name="" userId="7997627200_tp_box_2" providerId="OAuth2" clId="{B977095E-2565-9F4D-BFA8-402BBB297623}" dt="2024-01-11T20:22:08.722" v="3723" actId="2696"/>
        <pc:sldMkLst>
          <pc:docMk/>
          <pc:sldMk cId="1479803760" sldId="283"/>
        </pc:sldMkLst>
        <pc:spChg chg="add mod">
          <ac:chgData name="" userId="7997627200_tp_box_2" providerId="OAuth2" clId="{B977095E-2565-9F4D-BFA8-402BBB297623}" dt="2024-01-10T22:27:10.723" v="151"/>
          <ac:spMkLst>
            <pc:docMk/>
            <pc:sldMk cId="1479803760" sldId="283"/>
            <ac:spMk id="4" creationId="{DEE10E42-922C-5D5D-FBC9-BFEA0EC760E1}"/>
          </ac:spMkLst>
        </pc:spChg>
        <pc:spChg chg="mod">
          <ac:chgData name="" userId="7997627200_tp_box_2" providerId="OAuth2" clId="{B977095E-2565-9F4D-BFA8-402BBB297623}" dt="2024-01-10T22:23:07.782" v="69" actId="20577"/>
          <ac:spMkLst>
            <pc:docMk/>
            <pc:sldMk cId="1479803760" sldId="283"/>
            <ac:spMk id="8" creationId="{C9DD8596-6C5A-B184-6695-7DBFF1281B81}"/>
          </ac:spMkLst>
        </pc:spChg>
        <pc:picChg chg="del">
          <ac:chgData name="" userId="7997627200_tp_box_2" providerId="OAuth2" clId="{B977095E-2565-9F4D-BFA8-402BBB297623}" dt="2024-01-10T22:23:08.894" v="70" actId="478"/>
          <ac:picMkLst>
            <pc:docMk/>
            <pc:sldMk cId="1479803760" sldId="283"/>
            <ac:picMk id="3" creationId="{26C86C16-0F5E-C3B9-C806-E9AAFE31DDD7}"/>
          </ac:picMkLst>
        </pc:picChg>
      </pc:sldChg>
      <pc:sldChg chg="addSp modSp del">
        <pc:chgData name="" userId="7997627200_tp_box_2" providerId="OAuth2" clId="{B977095E-2565-9F4D-BFA8-402BBB297623}" dt="2024-01-11T20:22:08.722" v="3723" actId="2696"/>
        <pc:sldMkLst>
          <pc:docMk/>
          <pc:sldMk cId="1447980093" sldId="284"/>
        </pc:sldMkLst>
        <pc:spChg chg="add mod">
          <ac:chgData name="" userId="7997627200_tp_box_2" providerId="OAuth2" clId="{B977095E-2565-9F4D-BFA8-402BBB297623}" dt="2024-01-10T22:27:10.723" v="151"/>
          <ac:spMkLst>
            <pc:docMk/>
            <pc:sldMk cId="1447980093" sldId="284"/>
            <ac:spMk id="5" creationId="{9F10E63D-C6AA-B1C9-CFF9-F1F729880F5A}"/>
          </ac:spMkLst>
        </pc:spChg>
      </pc:sldChg>
      <pc:sldChg chg="addSp delSp modSp del mod ord">
        <pc:chgData name="" userId="7997627200_tp_box_2" providerId="OAuth2" clId="{B977095E-2565-9F4D-BFA8-402BBB297623}" dt="2024-01-10T22:26:12.554" v="147" actId="2696"/>
        <pc:sldMkLst>
          <pc:docMk/>
          <pc:sldMk cId="608005990" sldId="285"/>
        </pc:sldMkLst>
        <pc:spChg chg="del mod">
          <ac:chgData name="" userId="7997627200_tp_box_2" providerId="OAuth2" clId="{B977095E-2565-9F4D-BFA8-402BBB297623}" dt="2024-01-10T22:25:29.174" v="143"/>
          <ac:spMkLst>
            <pc:docMk/>
            <pc:sldMk cId="608005990" sldId="285"/>
            <ac:spMk id="3" creationId="{9F7F7154-9699-45B7-E85B-7815D374CF85}"/>
          </ac:spMkLst>
        </pc:spChg>
        <pc:spChg chg="add mod">
          <ac:chgData name="" userId="7997627200_tp_box_2" providerId="OAuth2" clId="{B977095E-2565-9F4D-BFA8-402BBB297623}" dt="2024-01-10T22:25:39.038" v="146" actId="12"/>
          <ac:spMkLst>
            <pc:docMk/>
            <pc:sldMk cId="608005990" sldId="285"/>
            <ac:spMk id="7" creationId="{BD016F8B-A30F-9175-A30C-39B72805A87B}"/>
          </ac:spMkLst>
        </pc:spChg>
        <pc:picChg chg="add mod">
          <ac:chgData name="" userId="7997627200_tp_box_2" providerId="OAuth2" clId="{B977095E-2565-9F4D-BFA8-402BBB297623}" dt="2024-01-10T22:25:29.174" v="143"/>
          <ac:picMkLst>
            <pc:docMk/>
            <pc:sldMk cId="608005990" sldId="285"/>
            <ac:picMk id="5" creationId="{5FCEE758-5A19-25EF-F458-C4C03E4EB26B}"/>
          </ac:picMkLst>
        </pc:picChg>
        <pc:picChg chg="del">
          <ac:chgData name="" userId="7997627200_tp_box_2" providerId="OAuth2" clId="{B977095E-2565-9F4D-BFA8-402BBB297623}" dt="2024-01-10T22:23:11.050" v="71" actId="478"/>
          <ac:picMkLst>
            <pc:docMk/>
            <pc:sldMk cId="608005990" sldId="285"/>
            <ac:picMk id="9" creationId="{90BD5337-1FCD-B2E8-FE16-E3320B5A9A4C}"/>
          </ac:picMkLst>
        </pc:picChg>
      </pc:sldChg>
      <pc:sldChg chg="addSp modSp del">
        <pc:chgData name="" userId="7997627200_tp_box_2" providerId="OAuth2" clId="{B977095E-2565-9F4D-BFA8-402BBB297623}" dt="2024-01-11T20:22:08.722" v="3723" actId="2696"/>
        <pc:sldMkLst>
          <pc:docMk/>
          <pc:sldMk cId="2131336753" sldId="286"/>
        </pc:sldMkLst>
        <pc:spChg chg="add mod">
          <ac:chgData name="" userId="7997627200_tp_box_2" providerId="OAuth2" clId="{B977095E-2565-9F4D-BFA8-402BBB297623}" dt="2024-01-10T22:27:10.723" v="151"/>
          <ac:spMkLst>
            <pc:docMk/>
            <pc:sldMk cId="2131336753" sldId="286"/>
            <ac:spMk id="5" creationId="{7F55D4B3-7EEE-B1A1-8F55-C39DB69376B2}"/>
          </ac:spMkLst>
        </pc:spChg>
      </pc:sldChg>
      <pc:sldChg chg="addSp modSp mod ord modClrScheme chgLayout">
        <pc:chgData name="" userId="7997627200_tp_box_2" providerId="OAuth2" clId="{B977095E-2565-9F4D-BFA8-402BBB297623}" dt="2024-01-10T22:47:42.738" v="658" actId="1076"/>
        <pc:sldMkLst>
          <pc:docMk/>
          <pc:sldMk cId="2149569776" sldId="287"/>
        </pc:sldMkLst>
        <pc:spChg chg="mod ord">
          <ac:chgData name="" userId="7997627200_tp_box_2" providerId="OAuth2" clId="{B977095E-2565-9F4D-BFA8-402BBB297623}" dt="2024-01-10T22:46:51.737" v="650" actId="20577"/>
          <ac:spMkLst>
            <pc:docMk/>
            <pc:sldMk cId="2149569776" sldId="287"/>
            <ac:spMk id="2" creationId="{4C64A8DB-1175-FD28-6455-0598FF8DE235}"/>
          </ac:spMkLst>
        </pc:spChg>
        <pc:spChg chg="add mod ord">
          <ac:chgData name="" userId="7997627200_tp_box_2" providerId="OAuth2" clId="{B977095E-2565-9F4D-BFA8-402BBB297623}" dt="2024-01-10T22:46:42.516" v="625" actId="700"/>
          <ac:spMkLst>
            <pc:docMk/>
            <pc:sldMk cId="2149569776" sldId="287"/>
            <ac:spMk id="3" creationId="{2C7A2F0A-2E84-FF5C-2838-FE38C9497664}"/>
          </ac:spMkLst>
        </pc:spChg>
        <pc:spChg chg="mod ord">
          <ac:chgData name="" userId="7997627200_tp_box_2" providerId="OAuth2" clId="{B977095E-2565-9F4D-BFA8-402BBB297623}" dt="2024-01-10T22:46:42.516" v="625" actId="700"/>
          <ac:spMkLst>
            <pc:docMk/>
            <pc:sldMk cId="2149569776" sldId="287"/>
            <ac:spMk id="4" creationId="{78E4056F-3FD2-62CE-6055-7B0E4F8E97CF}"/>
          </ac:spMkLst>
        </pc:spChg>
        <pc:graphicFrameChg chg="add mod modGraphic">
          <ac:chgData name="" userId="7997627200_tp_box_2" providerId="OAuth2" clId="{B977095E-2565-9F4D-BFA8-402BBB297623}" dt="2024-01-10T22:47:42.738" v="658" actId="1076"/>
          <ac:graphicFrameMkLst>
            <pc:docMk/>
            <pc:sldMk cId="2149569776" sldId="287"/>
            <ac:graphicFrameMk id="5" creationId="{19351E7B-8CC5-2652-FC9B-A99CC916AB7F}"/>
          </ac:graphicFrameMkLst>
        </pc:graphicFrameChg>
      </pc:sldChg>
      <pc:sldChg chg="addSp modSp del">
        <pc:chgData name="" userId="7997627200_tp_box_2" providerId="OAuth2" clId="{B977095E-2565-9F4D-BFA8-402BBB297623}" dt="2024-01-11T20:22:08.722" v="3723" actId="2696"/>
        <pc:sldMkLst>
          <pc:docMk/>
          <pc:sldMk cId="1184419768" sldId="288"/>
        </pc:sldMkLst>
        <pc:spChg chg="add mod">
          <ac:chgData name="" userId="7997627200_tp_box_2" providerId="OAuth2" clId="{B977095E-2565-9F4D-BFA8-402BBB297623}" dt="2024-01-10T22:27:10.723" v="151"/>
          <ac:spMkLst>
            <pc:docMk/>
            <pc:sldMk cId="1184419768" sldId="288"/>
            <ac:spMk id="5" creationId="{1A9F8EE4-01D8-1AA0-5DDC-223E9C2E9977}"/>
          </ac:spMkLst>
        </pc:spChg>
      </pc:sldChg>
      <pc:sldChg chg="addSp modSp del">
        <pc:chgData name="" userId="7997627200_tp_box_2" providerId="OAuth2" clId="{B977095E-2565-9F4D-BFA8-402BBB297623}" dt="2024-01-11T20:22:08.722" v="3723" actId="2696"/>
        <pc:sldMkLst>
          <pc:docMk/>
          <pc:sldMk cId="26275702" sldId="289"/>
        </pc:sldMkLst>
        <pc:spChg chg="add mod">
          <ac:chgData name="" userId="7997627200_tp_box_2" providerId="OAuth2" clId="{B977095E-2565-9F4D-BFA8-402BBB297623}" dt="2024-01-10T22:27:10.723" v="151"/>
          <ac:spMkLst>
            <pc:docMk/>
            <pc:sldMk cId="26275702" sldId="289"/>
            <ac:spMk id="5" creationId="{4F512C54-BC26-563C-3BAE-05BABD1762DF}"/>
          </ac:spMkLst>
        </pc:spChg>
      </pc:sldChg>
      <pc:sldChg chg="addSp modSp del">
        <pc:chgData name="" userId="7997627200_tp_box_2" providerId="OAuth2" clId="{B977095E-2565-9F4D-BFA8-402BBB297623}" dt="2024-01-11T20:22:08.722" v="3723" actId="2696"/>
        <pc:sldMkLst>
          <pc:docMk/>
          <pc:sldMk cId="2399152040" sldId="290"/>
        </pc:sldMkLst>
        <pc:spChg chg="add mod">
          <ac:chgData name="" userId="7997627200_tp_box_2" providerId="OAuth2" clId="{B977095E-2565-9F4D-BFA8-402BBB297623}" dt="2024-01-10T22:27:10.723" v="151"/>
          <ac:spMkLst>
            <pc:docMk/>
            <pc:sldMk cId="2399152040" sldId="290"/>
            <ac:spMk id="5" creationId="{14A5A883-E635-C1B6-5260-52D455A666AA}"/>
          </ac:spMkLst>
        </pc:spChg>
      </pc:sldChg>
      <pc:sldChg chg="addSp modSp del">
        <pc:chgData name="" userId="7997627200_tp_box_2" providerId="OAuth2" clId="{B977095E-2565-9F4D-BFA8-402BBB297623}" dt="2024-01-11T20:22:08.722" v="3723" actId="2696"/>
        <pc:sldMkLst>
          <pc:docMk/>
          <pc:sldMk cId="177638566" sldId="291"/>
        </pc:sldMkLst>
        <pc:spChg chg="add mod">
          <ac:chgData name="" userId="7997627200_tp_box_2" providerId="OAuth2" clId="{B977095E-2565-9F4D-BFA8-402BBB297623}" dt="2024-01-10T22:27:10.723" v="151"/>
          <ac:spMkLst>
            <pc:docMk/>
            <pc:sldMk cId="177638566" sldId="291"/>
            <ac:spMk id="5" creationId="{56B3888B-3C25-0425-75F1-FF71E108938E}"/>
          </ac:spMkLst>
        </pc:spChg>
      </pc:sldChg>
      <pc:sldChg chg="addSp modSp del">
        <pc:chgData name="" userId="7997627200_tp_box_2" providerId="OAuth2" clId="{B977095E-2565-9F4D-BFA8-402BBB297623}" dt="2024-01-11T20:22:08.722" v="3723" actId="2696"/>
        <pc:sldMkLst>
          <pc:docMk/>
          <pc:sldMk cId="722858623" sldId="292"/>
        </pc:sldMkLst>
        <pc:spChg chg="add mod">
          <ac:chgData name="" userId="7997627200_tp_box_2" providerId="OAuth2" clId="{B977095E-2565-9F4D-BFA8-402BBB297623}" dt="2024-01-10T22:27:10.723" v="151"/>
          <ac:spMkLst>
            <pc:docMk/>
            <pc:sldMk cId="722858623" sldId="292"/>
            <ac:spMk id="6" creationId="{4CA4F5D8-9C00-B612-0A8D-F4386B4BC55A}"/>
          </ac:spMkLst>
        </pc:spChg>
      </pc:sldChg>
      <pc:sldChg chg="addSp modSp del">
        <pc:chgData name="" userId="7997627200_tp_box_2" providerId="OAuth2" clId="{B977095E-2565-9F4D-BFA8-402BBB297623}" dt="2024-01-11T20:22:08.722" v="3723" actId="2696"/>
        <pc:sldMkLst>
          <pc:docMk/>
          <pc:sldMk cId="3745450361" sldId="293"/>
        </pc:sldMkLst>
        <pc:spChg chg="add mod">
          <ac:chgData name="" userId="7997627200_tp_box_2" providerId="OAuth2" clId="{B977095E-2565-9F4D-BFA8-402BBB297623}" dt="2024-01-10T22:27:10.723" v="151"/>
          <ac:spMkLst>
            <pc:docMk/>
            <pc:sldMk cId="3745450361" sldId="293"/>
            <ac:spMk id="6" creationId="{D28C139E-D7A2-3249-4F6B-7B315FCAA648}"/>
          </ac:spMkLst>
        </pc:spChg>
      </pc:sldChg>
      <pc:sldChg chg="addSp modSp del">
        <pc:chgData name="" userId="7997627200_tp_box_2" providerId="OAuth2" clId="{B977095E-2565-9F4D-BFA8-402BBB297623}" dt="2024-01-11T20:22:08.722" v="3723" actId="2696"/>
        <pc:sldMkLst>
          <pc:docMk/>
          <pc:sldMk cId="3160614025" sldId="294"/>
        </pc:sldMkLst>
        <pc:spChg chg="add mod">
          <ac:chgData name="" userId="7997627200_tp_box_2" providerId="OAuth2" clId="{B977095E-2565-9F4D-BFA8-402BBB297623}" dt="2024-01-10T22:27:10.723" v="151"/>
          <ac:spMkLst>
            <pc:docMk/>
            <pc:sldMk cId="3160614025" sldId="294"/>
            <ac:spMk id="8" creationId="{5CFE6916-39D1-9B4B-10A1-3CD6CE925A0A}"/>
          </ac:spMkLst>
        </pc:spChg>
      </pc:sldChg>
      <pc:sldChg chg="addSp delSp modSp mod ord">
        <pc:chgData name="" userId="7997627200_tp_box_2" providerId="OAuth2" clId="{B977095E-2565-9F4D-BFA8-402BBB297623}" dt="2024-01-10T22:38:34.256" v="425" actId="1076"/>
        <pc:sldMkLst>
          <pc:docMk/>
          <pc:sldMk cId="4210454264" sldId="295"/>
        </pc:sldMkLst>
        <pc:spChg chg="mod">
          <ac:chgData name="" userId="7997627200_tp_box_2" providerId="OAuth2" clId="{B977095E-2565-9F4D-BFA8-402BBB297623}" dt="2024-01-10T22:34:48.410" v="289" actId="20577"/>
          <ac:spMkLst>
            <pc:docMk/>
            <pc:sldMk cId="4210454264" sldId="295"/>
            <ac:spMk id="2" creationId="{A55A0F15-96F0-8161-EA84-0515667C491B}"/>
          </ac:spMkLst>
        </pc:spChg>
        <pc:spChg chg="mod">
          <ac:chgData name="" userId="7997627200_tp_box_2" providerId="OAuth2" clId="{B977095E-2565-9F4D-BFA8-402BBB297623}" dt="2024-01-10T22:38:31.723" v="424" actId="1076"/>
          <ac:spMkLst>
            <pc:docMk/>
            <pc:sldMk cId="4210454264" sldId="295"/>
            <ac:spMk id="4" creationId="{724177EF-6AAC-BF54-7285-69669D5FFAAA}"/>
          </ac:spMkLst>
        </pc:spChg>
        <pc:spChg chg="del mod">
          <ac:chgData name="" userId="7997627200_tp_box_2" providerId="OAuth2" clId="{B977095E-2565-9F4D-BFA8-402BBB297623}" dt="2024-01-10T22:35:44.120" v="412" actId="478"/>
          <ac:spMkLst>
            <pc:docMk/>
            <pc:sldMk cId="4210454264" sldId="295"/>
            <ac:spMk id="5" creationId="{868FB7DA-4CB6-78A5-2DBB-CF0EA4E72CAC}"/>
          </ac:spMkLst>
        </pc:spChg>
        <pc:spChg chg="add mod">
          <ac:chgData name="" userId="7997627200_tp_box_2" providerId="OAuth2" clId="{B977095E-2565-9F4D-BFA8-402BBB297623}" dt="2024-01-10T22:27:10.723" v="151"/>
          <ac:spMkLst>
            <pc:docMk/>
            <pc:sldMk cId="4210454264" sldId="295"/>
            <ac:spMk id="6" creationId="{6F034C73-BE00-17DA-19E1-0D2FDC5F9AAD}"/>
          </ac:spMkLst>
        </pc:spChg>
        <pc:picChg chg="add del mod">
          <ac:chgData name="" userId="7997627200_tp_box_2" providerId="OAuth2" clId="{B977095E-2565-9F4D-BFA8-402BBB297623}" dt="2024-01-10T22:37:18.675" v="418" actId="478"/>
          <ac:picMkLst>
            <pc:docMk/>
            <pc:sldMk cId="4210454264" sldId="295"/>
            <ac:picMk id="8" creationId="{978F4056-6D80-46A3-CAE8-87120C049AE1}"/>
          </ac:picMkLst>
        </pc:picChg>
        <pc:picChg chg="add mod">
          <ac:chgData name="" userId="7997627200_tp_box_2" providerId="OAuth2" clId="{B977095E-2565-9F4D-BFA8-402BBB297623}" dt="2024-01-10T22:38:34.256" v="425" actId="1076"/>
          <ac:picMkLst>
            <pc:docMk/>
            <pc:sldMk cId="4210454264" sldId="295"/>
            <ac:picMk id="10" creationId="{C3B3944F-1D5A-69EE-7E7A-F90CF49F51E3}"/>
          </ac:picMkLst>
        </pc:picChg>
      </pc:sldChg>
      <pc:sldChg chg="addSp modSp del">
        <pc:chgData name="" userId="7997627200_tp_box_2" providerId="OAuth2" clId="{B977095E-2565-9F4D-BFA8-402BBB297623}" dt="2024-01-10T22:47:47.532" v="659" actId="2696"/>
        <pc:sldMkLst>
          <pc:docMk/>
          <pc:sldMk cId="1586782826" sldId="296"/>
        </pc:sldMkLst>
        <pc:spChg chg="add mod">
          <ac:chgData name="" userId="7997627200_tp_box_2" providerId="OAuth2" clId="{B977095E-2565-9F4D-BFA8-402BBB297623}" dt="2024-01-10T22:27:10.723" v="151"/>
          <ac:spMkLst>
            <pc:docMk/>
            <pc:sldMk cId="1586782826" sldId="296"/>
            <ac:spMk id="4" creationId="{604213F5-297B-C030-8490-E399D6BB1E1F}"/>
          </ac:spMkLst>
        </pc:spChg>
      </pc:sldChg>
      <pc:sldChg chg="addSp modSp del">
        <pc:chgData name="" userId="7997627200_tp_box_2" providerId="OAuth2" clId="{B977095E-2565-9F4D-BFA8-402BBB297623}" dt="2024-01-11T20:22:08.722" v="3723" actId="2696"/>
        <pc:sldMkLst>
          <pc:docMk/>
          <pc:sldMk cId="4271847972" sldId="297"/>
        </pc:sldMkLst>
        <pc:spChg chg="add mod">
          <ac:chgData name="" userId="7997627200_tp_box_2" providerId="OAuth2" clId="{B977095E-2565-9F4D-BFA8-402BBB297623}" dt="2024-01-10T22:27:10.723" v="151"/>
          <ac:spMkLst>
            <pc:docMk/>
            <pc:sldMk cId="4271847972" sldId="297"/>
            <ac:spMk id="3" creationId="{0D327E9A-CD51-B13B-8DB8-50A445B91EEF}"/>
          </ac:spMkLst>
        </pc:spChg>
      </pc:sldChg>
      <pc:sldChg chg="addSp modSp del">
        <pc:chgData name="" userId="7997627200_tp_box_2" providerId="OAuth2" clId="{B977095E-2565-9F4D-BFA8-402BBB297623}" dt="2024-01-11T20:22:08.722" v="3723" actId="2696"/>
        <pc:sldMkLst>
          <pc:docMk/>
          <pc:sldMk cId="219877724" sldId="298"/>
        </pc:sldMkLst>
        <pc:spChg chg="add mod">
          <ac:chgData name="" userId="7997627200_tp_box_2" providerId="OAuth2" clId="{B977095E-2565-9F4D-BFA8-402BBB297623}" dt="2024-01-10T22:27:10.723" v="151"/>
          <ac:spMkLst>
            <pc:docMk/>
            <pc:sldMk cId="219877724" sldId="298"/>
            <ac:spMk id="6" creationId="{C3991B85-83A6-C183-127B-58D4B5418C16}"/>
          </ac:spMkLst>
        </pc:spChg>
      </pc:sldChg>
      <pc:sldChg chg="addSp modSp del">
        <pc:chgData name="" userId="7997627200_tp_box_2" providerId="OAuth2" clId="{B977095E-2565-9F4D-BFA8-402BBB297623}" dt="2024-01-11T20:22:08.722" v="3723" actId="2696"/>
        <pc:sldMkLst>
          <pc:docMk/>
          <pc:sldMk cId="3964187530" sldId="299"/>
        </pc:sldMkLst>
        <pc:spChg chg="add mod">
          <ac:chgData name="" userId="7997627200_tp_box_2" providerId="OAuth2" clId="{B977095E-2565-9F4D-BFA8-402BBB297623}" dt="2024-01-10T22:27:10.723" v="151"/>
          <ac:spMkLst>
            <pc:docMk/>
            <pc:sldMk cId="3964187530" sldId="299"/>
            <ac:spMk id="6" creationId="{BFFB5FBC-4369-35C7-F6D9-5419D728FE05}"/>
          </ac:spMkLst>
        </pc:spChg>
      </pc:sldChg>
      <pc:sldChg chg="addSp delSp modSp mod">
        <pc:chgData name="" userId="7997627200_tp_box_2" providerId="OAuth2" clId="{B977095E-2565-9F4D-BFA8-402BBB297623}" dt="2024-01-10T22:27:10.723" v="151"/>
        <pc:sldMkLst>
          <pc:docMk/>
          <pc:sldMk cId="65022985" sldId="300"/>
        </pc:sldMkLst>
        <pc:spChg chg="mod">
          <ac:chgData name="" userId="7997627200_tp_box_2" providerId="OAuth2" clId="{B977095E-2565-9F4D-BFA8-402BBB297623}" dt="2024-01-10T22:22:22.811" v="51" actId="20577"/>
          <ac:spMkLst>
            <pc:docMk/>
            <pc:sldMk cId="65022985" sldId="300"/>
            <ac:spMk id="2" creationId="{45ADDEFD-2726-22E3-3598-64412AA2C54A}"/>
          </ac:spMkLst>
        </pc:spChg>
        <pc:spChg chg="del">
          <ac:chgData name="" userId="7997627200_tp_box_2" providerId="OAuth2" clId="{B977095E-2565-9F4D-BFA8-402BBB297623}" dt="2024-01-10T22:21:52.685" v="3" actId="478"/>
          <ac:spMkLst>
            <pc:docMk/>
            <pc:sldMk cId="65022985" sldId="300"/>
            <ac:spMk id="4" creationId="{3EF2233A-0B59-713F-F36F-FE803A432E56}"/>
          </ac:spMkLst>
        </pc:spChg>
        <pc:spChg chg="add mod">
          <ac:chgData name="" userId="7997627200_tp_box_2" providerId="OAuth2" clId="{B977095E-2565-9F4D-BFA8-402BBB297623}" dt="2024-01-10T22:27:10.723" v="151"/>
          <ac:spMkLst>
            <pc:docMk/>
            <pc:sldMk cId="65022985" sldId="300"/>
            <ac:spMk id="7" creationId="{D40E2353-0A24-9C8B-9ED3-EBE005D69DD2}"/>
          </ac:spMkLst>
        </pc:spChg>
        <pc:picChg chg="add mod">
          <ac:chgData name="" userId="7997627200_tp_box_2" providerId="OAuth2" clId="{B977095E-2565-9F4D-BFA8-402BBB297623}" dt="2024-01-10T22:21:55.226" v="4" actId="1076"/>
          <ac:picMkLst>
            <pc:docMk/>
            <pc:sldMk cId="65022985" sldId="300"/>
            <ac:picMk id="6" creationId="{FCF4672A-5424-EE8E-995A-4F7A96383C66}"/>
          </ac:picMkLst>
        </pc:picChg>
      </pc:sldChg>
      <pc:sldChg chg="addSp modSp del">
        <pc:chgData name="" userId="7997627200_tp_box_2" providerId="OAuth2" clId="{B977095E-2565-9F4D-BFA8-402BBB297623}" dt="2024-01-11T20:22:08.722" v="3723" actId="2696"/>
        <pc:sldMkLst>
          <pc:docMk/>
          <pc:sldMk cId="3516752345" sldId="301"/>
        </pc:sldMkLst>
        <pc:spChg chg="add mod">
          <ac:chgData name="" userId="7997627200_tp_box_2" providerId="OAuth2" clId="{B977095E-2565-9F4D-BFA8-402BBB297623}" dt="2024-01-10T22:27:10.723" v="151"/>
          <ac:spMkLst>
            <pc:docMk/>
            <pc:sldMk cId="3516752345" sldId="301"/>
            <ac:spMk id="5" creationId="{FDE13E92-8DCD-41E7-F29C-101AA55C7032}"/>
          </ac:spMkLst>
        </pc:spChg>
      </pc:sldChg>
      <pc:sldChg chg="addSp modSp del">
        <pc:chgData name="" userId="7997627200_tp_box_2" providerId="OAuth2" clId="{B977095E-2565-9F4D-BFA8-402BBB297623}" dt="2024-01-11T20:22:08.722" v="3723" actId="2696"/>
        <pc:sldMkLst>
          <pc:docMk/>
          <pc:sldMk cId="3382465504" sldId="302"/>
        </pc:sldMkLst>
        <pc:spChg chg="add mod">
          <ac:chgData name="" userId="7997627200_tp_box_2" providerId="OAuth2" clId="{B977095E-2565-9F4D-BFA8-402BBB297623}" dt="2024-01-10T22:27:10.723" v="151"/>
          <ac:spMkLst>
            <pc:docMk/>
            <pc:sldMk cId="3382465504" sldId="302"/>
            <ac:spMk id="3" creationId="{C2FC70B0-C0F3-529B-E23B-06280D6B45A6}"/>
          </ac:spMkLst>
        </pc:spChg>
      </pc:sldChg>
      <pc:sldChg chg="addSp modSp mod">
        <pc:chgData name="" userId="7997627200_tp_box_2" providerId="OAuth2" clId="{B977095E-2565-9F4D-BFA8-402BBB297623}" dt="2024-01-10T22:27:10.723" v="151"/>
        <pc:sldMkLst>
          <pc:docMk/>
          <pc:sldMk cId="3485766300" sldId="303"/>
        </pc:sldMkLst>
        <pc:spChg chg="mod">
          <ac:chgData name="" userId="7997627200_tp_box_2" providerId="OAuth2" clId="{B977095E-2565-9F4D-BFA8-402BBB297623}" dt="2024-01-10T22:23:27.230" v="74" actId="20577"/>
          <ac:spMkLst>
            <pc:docMk/>
            <pc:sldMk cId="3485766300" sldId="303"/>
            <ac:spMk id="3" creationId="{7364E766-B0A2-B5E7-1213-58967D727B46}"/>
          </ac:spMkLst>
        </pc:spChg>
        <pc:spChg chg="add mod">
          <ac:chgData name="" userId="7997627200_tp_box_2" providerId="OAuth2" clId="{B977095E-2565-9F4D-BFA8-402BBB297623}" dt="2024-01-10T22:27:10.723" v="151"/>
          <ac:spMkLst>
            <pc:docMk/>
            <pc:sldMk cId="3485766300" sldId="303"/>
            <ac:spMk id="5" creationId="{FDE424F8-D3F4-C99D-18E6-4371DE45AFD3}"/>
          </ac:spMkLst>
        </pc:spChg>
      </pc:sldChg>
      <pc:sldChg chg="addSp modSp del mod ord">
        <pc:chgData name="" userId="7997627200_tp_box_2" providerId="OAuth2" clId="{B977095E-2565-9F4D-BFA8-402BBB297623}" dt="2024-01-11T22:57:05.626" v="4674" actId="2696"/>
        <pc:sldMkLst>
          <pc:docMk/>
          <pc:sldMk cId="805672028" sldId="304"/>
        </pc:sldMkLst>
        <pc:spChg chg="mod">
          <ac:chgData name="" userId="7997627200_tp_box_2" providerId="OAuth2" clId="{B977095E-2565-9F4D-BFA8-402BBB297623}" dt="2024-01-10T22:23:33.977" v="88" actId="20577"/>
          <ac:spMkLst>
            <pc:docMk/>
            <pc:sldMk cId="805672028" sldId="304"/>
            <ac:spMk id="3" creationId="{7364E766-B0A2-B5E7-1213-58967D727B46}"/>
          </ac:spMkLst>
        </pc:spChg>
        <pc:spChg chg="add mod">
          <ac:chgData name="" userId="7997627200_tp_box_2" providerId="OAuth2" clId="{B977095E-2565-9F4D-BFA8-402BBB297623}" dt="2024-01-10T22:27:10.723" v="151"/>
          <ac:spMkLst>
            <pc:docMk/>
            <pc:sldMk cId="805672028" sldId="304"/>
            <ac:spMk id="5" creationId="{F0057F5F-19C7-C682-1031-7A4F597C4EC9}"/>
          </ac:spMkLst>
        </pc:spChg>
      </pc:sldChg>
      <pc:sldChg chg="addSp modSp mod">
        <pc:chgData name="" userId="7997627200_tp_box_2" providerId="OAuth2" clId="{B977095E-2565-9F4D-BFA8-402BBB297623}" dt="2024-01-10T22:54:17.029" v="896" actId="20577"/>
        <pc:sldMkLst>
          <pc:docMk/>
          <pc:sldMk cId="4171505260" sldId="305"/>
        </pc:sldMkLst>
        <pc:spChg chg="mod">
          <ac:chgData name="" userId="7997627200_tp_box_2" providerId="OAuth2" clId="{B977095E-2565-9F4D-BFA8-402BBB297623}" dt="2024-01-10T22:54:17.029" v="896" actId="20577"/>
          <ac:spMkLst>
            <pc:docMk/>
            <pc:sldMk cId="4171505260" sldId="305"/>
            <ac:spMk id="3" creationId="{7364E766-B0A2-B5E7-1213-58967D727B46}"/>
          </ac:spMkLst>
        </pc:spChg>
        <pc:spChg chg="add mod">
          <ac:chgData name="" userId="7997627200_tp_box_2" providerId="OAuth2" clId="{B977095E-2565-9F4D-BFA8-402BBB297623}" dt="2024-01-10T22:27:10.723" v="151"/>
          <ac:spMkLst>
            <pc:docMk/>
            <pc:sldMk cId="4171505260" sldId="305"/>
            <ac:spMk id="5" creationId="{E1600138-569F-B843-687E-E33EF8F9A0D4}"/>
          </ac:spMkLst>
        </pc:spChg>
      </pc:sldChg>
      <pc:sldChg chg="addSp delSp modSp del mod">
        <pc:chgData name="" userId="7997627200_tp_box_2" providerId="OAuth2" clId="{B977095E-2565-9F4D-BFA8-402BBB297623}" dt="2024-01-10T22:47:53.063" v="660" actId="2696"/>
        <pc:sldMkLst>
          <pc:docMk/>
          <pc:sldMk cId="1910747282" sldId="306"/>
        </pc:sldMkLst>
        <pc:spChg chg="add del mod">
          <ac:chgData name="" userId="7997627200_tp_box_2" providerId="OAuth2" clId="{B977095E-2565-9F4D-BFA8-402BBB297623}" dt="2024-01-10T22:29:22.563" v="183" actId="478"/>
          <ac:spMkLst>
            <pc:docMk/>
            <pc:sldMk cId="1910747282" sldId="306"/>
            <ac:spMk id="3" creationId="{EA44E4D5-8FEC-468E-17E1-28CF84B8BC0F}"/>
          </ac:spMkLst>
        </pc:spChg>
        <pc:spChg chg="add mod">
          <ac:chgData name="" userId="7997627200_tp_box_2" providerId="OAuth2" clId="{B977095E-2565-9F4D-BFA8-402BBB297623}" dt="2024-01-10T22:29:22.917" v="184"/>
          <ac:spMkLst>
            <pc:docMk/>
            <pc:sldMk cId="1910747282" sldId="306"/>
            <ac:spMk id="4" creationId="{686CE9CB-BF5F-D1B3-C730-E881A577CB16}"/>
          </ac:spMkLst>
        </pc:spChg>
      </pc:sldChg>
      <pc:sldChg chg="addSp delSp modSp del mod">
        <pc:chgData name="" userId="7997627200_tp_box_2" providerId="OAuth2" clId="{B977095E-2565-9F4D-BFA8-402BBB297623}" dt="2024-01-10T22:47:53.063" v="660" actId="2696"/>
        <pc:sldMkLst>
          <pc:docMk/>
          <pc:sldMk cId="2642158871" sldId="307"/>
        </pc:sldMkLst>
        <pc:spChg chg="add del mod">
          <ac:chgData name="" userId="7997627200_tp_box_2" providerId="OAuth2" clId="{B977095E-2565-9F4D-BFA8-402BBB297623}" dt="2024-01-10T22:29:26.314" v="185" actId="478"/>
          <ac:spMkLst>
            <pc:docMk/>
            <pc:sldMk cId="2642158871" sldId="307"/>
            <ac:spMk id="3" creationId="{32BFB4FC-D282-4B9C-B1BC-EA74188712D8}"/>
          </ac:spMkLst>
        </pc:spChg>
        <pc:spChg chg="add mod">
          <ac:chgData name="" userId="7997627200_tp_box_2" providerId="OAuth2" clId="{B977095E-2565-9F4D-BFA8-402BBB297623}" dt="2024-01-10T22:29:26.657" v="186"/>
          <ac:spMkLst>
            <pc:docMk/>
            <pc:sldMk cId="2642158871" sldId="307"/>
            <ac:spMk id="4" creationId="{6E87DFAA-8194-061A-9054-7F443E7CF4EC}"/>
          </ac:spMkLst>
        </pc:spChg>
      </pc:sldChg>
      <pc:sldChg chg="addSp delSp modSp add mod">
        <pc:chgData name="" userId="7997627200_tp_box_2" providerId="OAuth2" clId="{B977095E-2565-9F4D-BFA8-402BBB297623}" dt="2024-01-10T22:39:39.839" v="431" actId="12"/>
        <pc:sldMkLst>
          <pc:docMk/>
          <pc:sldMk cId="3727423573" sldId="323"/>
        </pc:sldMkLst>
        <pc:spChg chg="mod">
          <ac:chgData name="" userId="7997627200_tp_box_2" providerId="OAuth2" clId="{B977095E-2565-9F4D-BFA8-402BBB297623}" dt="2024-01-10T22:28:42.427" v="170" actId="2711"/>
          <ac:spMkLst>
            <pc:docMk/>
            <pc:sldMk cId="3727423573" sldId="323"/>
            <ac:spMk id="2" creationId="{D641061B-7B34-23C3-EC86-20E72436A0D9}"/>
          </ac:spMkLst>
        </pc:spChg>
        <pc:spChg chg="mod">
          <ac:chgData name="" userId="7997627200_tp_box_2" providerId="OAuth2" clId="{B977095E-2565-9F4D-BFA8-402BBB297623}" dt="2024-01-10T22:39:39.839" v="431" actId="12"/>
          <ac:spMkLst>
            <pc:docMk/>
            <pc:sldMk cId="3727423573" sldId="323"/>
            <ac:spMk id="3" creationId="{7B9BB6D3-D85D-CF61-ADE6-922AE92CA31D}"/>
          </ac:spMkLst>
        </pc:spChg>
        <pc:spChg chg="add mod">
          <ac:chgData name="" userId="7997627200_tp_box_2" providerId="OAuth2" clId="{B977095E-2565-9F4D-BFA8-402BBB297623}" dt="2024-01-10T22:27:48.839" v="159"/>
          <ac:spMkLst>
            <pc:docMk/>
            <pc:sldMk cId="3727423573" sldId="323"/>
            <ac:spMk id="4" creationId="{903BDA7F-80DD-7B96-0E92-99EECE1AB844}"/>
          </ac:spMkLst>
        </pc:spChg>
        <pc:spChg chg="del mod">
          <ac:chgData name="" userId="7997627200_tp_box_2" providerId="OAuth2" clId="{B977095E-2565-9F4D-BFA8-402BBB297623}" dt="2024-01-10T22:27:48.487" v="158" actId="478"/>
          <ac:spMkLst>
            <pc:docMk/>
            <pc:sldMk cId="3727423573" sldId="323"/>
            <ac:spMk id="7" creationId="{84D8880F-6535-CA0A-8A85-C3576841D1D1}"/>
          </ac:spMkLst>
        </pc:spChg>
        <pc:picChg chg="mod">
          <ac:chgData name="" userId="7997627200_tp_box_2" providerId="OAuth2" clId="{B977095E-2565-9F4D-BFA8-402BBB297623}" dt="2024-01-10T22:26:19.511" v="149" actId="1076"/>
          <ac:picMkLst>
            <pc:docMk/>
            <pc:sldMk cId="3727423573" sldId="323"/>
            <ac:picMk id="9" creationId="{797561B0-9803-D7B4-76C3-9C3DD6771409}"/>
          </ac:picMkLst>
        </pc:picChg>
      </pc:sldChg>
      <pc:sldChg chg="addSp delSp modSp add del mod delCm">
        <pc:chgData name="" userId="7997627200_tp_box_2" providerId="OAuth2" clId="{B977095E-2565-9F4D-BFA8-402BBB297623}" dt="2024-01-10T22:38:52.650" v="426" actId="2696"/>
        <pc:sldMkLst>
          <pc:docMk/>
          <pc:sldMk cId="2588006916" sldId="326"/>
        </pc:sldMkLst>
        <pc:spChg chg="mod">
          <ac:chgData name="" userId="7997627200_tp_box_2" providerId="OAuth2" clId="{B977095E-2565-9F4D-BFA8-402BBB297623}" dt="2024-01-10T22:30:00.243" v="194" actId="2711"/>
          <ac:spMkLst>
            <pc:docMk/>
            <pc:sldMk cId="2588006916" sldId="326"/>
            <ac:spMk id="2" creationId="{D641061B-7B34-23C3-EC86-20E72436A0D9}"/>
          </ac:spMkLst>
        </pc:spChg>
        <pc:spChg chg="mod">
          <ac:chgData name="" userId="7997627200_tp_box_2" providerId="OAuth2" clId="{B977095E-2565-9F4D-BFA8-402BBB297623}" dt="2024-01-10T22:30:12.099" v="197" actId="255"/>
          <ac:spMkLst>
            <pc:docMk/>
            <pc:sldMk cId="2588006916" sldId="326"/>
            <ac:spMk id="3" creationId="{FA3AAF8B-4509-A23A-BE22-414E976E3E99}"/>
          </ac:spMkLst>
        </pc:spChg>
        <pc:spChg chg="add mod">
          <ac:chgData name="" userId="7997627200_tp_box_2" providerId="OAuth2" clId="{B977095E-2565-9F4D-BFA8-402BBB297623}" dt="2024-01-10T22:29:07.086" v="179"/>
          <ac:spMkLst>
            <pc:docMk/>
            <pc:sldMk cId="2588006916" sldId="326"/>
            <ac:spMk id="4" creationId="{BDCA675C-D8D3-8DB7-74FD-D455A3AD2062}"/>
          </ac:spMkLst>
        </pc:spChg>
        <pc:spChg chg="del mod">
          <ac:chgData name="" userId="7997627200_tp_box_2" providerId="OAuth2" clId="{B977095E-2565-9F4D-BFA8-402BBB297623}" dt="2024-01-10T22:29:06.743" v="178" actId="478"/>
          <ac:spMkLst>
            <pc:docMk/>
            <pc:sldMk cId="2588006916" sldId="326"/>
            <ac:spMk id="7" creationId="{84D8880F-6535-CA0A-8A85-C3576841D1D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" userId="7997627200_tp_box_2" providerId="OAuth2" clId="{B977095E-2565-9F4D-BFA8-402BBB297623}" dt="2024-01-10T22:30:15.792" v="198"/>
              <pc2:cmMkLst xmlns:pc2="http://schemas.microsoft.com/office/powerpoint/2019/9/main/command">
                <pc:docMk/>
                <pc:sldMk cId="2588006916" sldId="326"/>
                <pc2:cmMk id="{59FB856A-B0B1-8243-834A-DD0E7DD3A58C}"/>
              </pc2:cmMkLst>
            </pc226:cmChg>
          </p:ext>
        </pc:extLst>
      </pc:sldChg>
      <pc:sldChg chg="addSp delSp modSp add mod">
        <pc:chgData name="" userId="7997627200_tp_box_2" providerId="OAuth2" clId="{B977095E-2565-9F4D-BFA8-402BBB297623}" dt="2024-01-10T22:39:52.776" v="432" actId="12"/>
        <pc:sldMkLst>
          <pc:docMk/>
          <pc:sldMk cId="2250001876" sldId="345"/>
        </pc:sldMkLst>
        <pc:spChg chg="mod">
          <ac:chgData name="" userId="7997627200_tp_box_2" providerId="OAuth2" clId="{B977095E-2565-9F4D-BFA8-402BBB297623}" dt="2024-01-10T22:28:37.917" v="169" actId="2711"/>
          <ac:spMkLst>
            <pc:docMk/>
            <pc:sldMk cId="2250001876" sldId="345"/>
            <ac:spMk id="2" creationId="{D641061B-7B34-23C3-EC86-20E72436A0D9}"/>
          </ac:spMkLst>
        </pc:spChg>
        <pc:spChg chg="add mod">
          <ac:chgData name="" userId="7997627200_tp_box_2" providerId="OAuth2" clId="{B977095E-2565-9F4D-BFA8-402BBB297623}" dt="2024-01-10T22:28:58.570" v="175"/>
          <ac:spMkLst>
            <pc:docMk/>
            <pc:sldMk cId="2250001876" sldId="345"/>
            <ac:spMk id="4" creationId="{233E02F6-E8CD-36ED-8673-A344F37DE72F}"/>
          </ac:spMkLst>
        </pc:spChg>
        <pc:spChg chg="del mod">
          <ac:chgData name="" userId="7997627200_tp_box_2" providerId="OAuth2" clId="{B977095E-2565-9F4D-BFA8-402BBB297623}" dt="2024-01-10T22:28:57.946" v="174" actId="478"/>
          <ac:spMkLst>
            <pc:docMk/>
            <pc:sldMk cId="2250001876" sldId="345"/>
            <ac:spMk id="7" creationId="{84D8880F-6535-CA0A-8A85-C3576841D1D1}"/>
          </ac:spMkLst>
        </pc:spChg>
        <pc:spChg chg="del">
          <ac:chgData name="" userId="7997627200_tp_box_2" providerId="OAuth2" clId="{B977095E-2565-9F4D-BFA8-402BBB297623}" dt="2024-01-10T22:28:55.434" v="173" actId="478"/>
          <ac:spMkLst>
            <pc:docMk/>
            <pc:sldMk cId="2250001876" sldId="345"/>
            <ac:spMk id="8" creationId="{BE169E9C-E408-C45B-47C1-850A886EC587}"/>
          </ac:spMkLst>
        </pc:spChg>
        <pc:spChg chg="mod">
          <ac:chgData name="" userId="7997627200_tp_box_2" providerId="OAuth2" clId="{B977095E-2565-9F4D-BFA8-402BBB297623}" dt="2024-01-10T22:39:52.776" v="432" actId="12"/>
          <ac:spMkLst>
            <pc:docMk/>
            <pc:sldMk cId="2250001876" sldId="345"/>
            <ac:spMk id="9" creationId="{529788BD-2563-901A-2917-705AC8886FFF}"/>
          </ac:spMkLst>
        </pc:spChg>
        <pc:picChg chg="mod">
          <ac:chgData name="" userId="7997627200_tp_box_2" providerId="OAuth2" clId="{B977095E-2565-9F4D-BFA8-402BBB297623}" dt="2024-01-10T22:28:46.342" v="172" actId="1076"/>
          <ac:picMkLst>
            <pc:docMk/>
            <pc:sldMk cId="2250001876" sldId="345"/>
            <ac:picMk id="3" creationId="{1A28B54D-B797-0139-32AF-078162A6150A}"/>
          </ac:picMkLst>
        </pc:picChg>
      </pc:sldChg>
      <pc:sldChg chg="addSp delSp modSp add mod ord">
        <pc:chgData name="" userId="7997627200_tp_box_2" providerId="OAuth2" clId="{B977095E-2565-9F4D-BFA8-402BBB297623}" dt="2024-01-11T22:54:24.821" v="4578"/>
        <pc:sldMkLst>
          <pc:docMk/>
          <pc:sldMk cId="4017840120" sldId="350"/>
        </pc:sldMkLst>
        <pc:spChg chg="mod">
          <ac:chgData name="" userId="7997627200_tp_box_2" providerId="OAuth2" clId="{B977095E-2565-9F4D-BFA8-402BBB297623}" dt="2024-01-11T22:53:27.324" v="4564" actId="1076"/>
          <ac:spMkLst>
            <pc:docMk/>
            <pc:sldMk cId="4017840120" sldId="350"/>
            <ac:spMk id="2" creationId="{D641061B-7B34-23C3-EC86-20E72436A0D9}"/>
          </ac:spMkLst>
        </pc:spChg>
        <pc:spChg chg="add mod">
          <ac:chgData name="" userId="7997627200_tp_box_2" providerId="OAuth2" clId="{B977095E-2565-9F4D-BFA8-402BBB297623}" dt="2024-01-11T22:54:24.821" v="4578"/>
          <ac:spMkLst>
            <pc:docMk/>
            <pc:sldMk cId="4017840120" sldId="350"/>
            <ac:spMk id="3" creationId="{8B724253-F95E-E2E2-7EEB-F1055EF440BA}"/>
          </ac:spMkLst>
        </pc:spChg>
        <pc:spChg chg="del mod">
          <ac:chgData name="" userId="7997627200_tp_box_2" providerId="OAuth2" clId="{B977095E-2565-9F4D-BFA8-402BBB297623}" dt="2024-01-11T22:53:59.942" v="4571" actId="478"/>
          <ac:spMkLst>
            <pc:docMk/>
            <pc:sldMk cId="4017840120" sldId="350"/>
            <ac:spMk id="7" creationId="{84D8880F-6535-CA0A-8A85-C3576841D1D1}"/>
          </ac:spMkLst>
        </pc:spChg>
        <pc:spChg chg="mod">
          <ac:chgData name="" userId="7997627200_tp_box_2" providerId="OAuth2" clId="{B977095E-2565-9F4D-BFA8-402BBB297623}" dt="2024-01-11T22:53:49.794" v="4568" actId="255"/>
          <ac:spMkLst>
            <pc:docMk/>
            <pc:sldMk cId="4017840120" sldId="350"/>
            <ac:spMk id="1400" creationId="{60EC8D99-5D45-FE39-9A96-F4BA8F5019DE}"/>
          </ac:spMkLst>
        </pc:spChg>
        <pc:picChg chg="mod">
          <ac:chgData name="" userId="7997627200_tp_box_2" providerId="OAuth2" clId="{B977095E-2565-9F4D-BFA8-402BBB297623}" dt="2024-01-11T22:53:55.505" v="4570" actId="1076"/>
          <ac:picMkLst>
            <pc:docMk/>
            <pc:sldMk cId="4017840120" sldId="350"/>
            <ac:picMk id="5" creationId="{D968F8BD-1465-057E-4872-35193064DA70}"/>
          </ac:picMkLst>
        </pc:picChg>
        <pc:picChg chg="mod">
          <ac:chgData name="" userId="7997627200_tp_box_2" providerId="OAuth2" clId="{B977095E-2565-9F4D-BFA8-402BBB297623}" dt="2024-01-11T22:53:54.206" v="4569" actId="1076"/>
          <ac:picMkLst>
            <pc:docMk/>
            <pc:sldMk cId="4017840120" sldId="350"/>
            <ac:picMk id="6" creationId="{CFBA738F-B20E-7C63-6145-E74DEB200651}"/>
          </ac:picMkLst>
        </pc:picChg>
      </pc:sldChg>
      <pc:sldChg chg="addSp delSp modSp add mod">
        <pc:chgData name="" userId="7997627200_tp_box_2" providerId="OAuth2" clId="{B977095E-2565-9F4D-BFA8-402BBB297623}" dt="2024-01-10T22:39:09.804" v="429" actId="1076"/>
        <pc:sldMkLst>
          <pc:docMk/>
          <pc:sldMk cId="586417717" sldId="407"/>
        </pc:sldMkLst>
        <pc:spChg chg="mod">
          <ac:chgData name="" userId="7997627200_tp_box_2" providerId="OAuth2" clId="{B977095E-2565-9F4D-BFA8-402BBB297623}" dt="2024-01-10T22:24:41.163" v="115" actId="1076"/>
          <ac:spMkLst>
            <pc:docMk/>
            <pc:sldMk cId="586417717" sldId="407"/>
            <ac:spMk id="2" creationId="{DF7946FD-E11B-AB9F-45D4-826C75B1930D}"/>
          </ac:spMkLst>
        </pc:spChg>
        <pc:spChg chg="mod">
          <ac:chgData name="" userId="7997627200_tp_box_2" providerId="OAuth2" clId="{B977095E-2565-9F4D-BFA8-402BBB297623}" dt="2024-01-10T22:39:07.374" v="428" actId="12"/>
          <ac:spMkLst>
            <pc:docMk/>
            <pc:sldMk cId="586417717" sldId="407"/>
            <ac:spMk id="3" creationId="{C1BCF12E-03BB-FEEE-545E-9204A3056919}"/>
          </ac:spMkLst>
        </pc:spChg>
        <pc:spChg chg="del mod">
          <ac:chgData name="" userId="7997627200_tp_box_2" providerId="OAuth2" clId="{B977095E-2565-9F4D-BFA8-402BBB297623}" dt="2024-01-10T22:27:39.397" v="155" actId="478"/>
          <ac:spMkLst>
            <pc:docMk/>
            <pc:sldMk cId="586417717" sldId="407"/>
            <ac:spMk id="4" creationId="{8CEC0C9B-EE73-A9B6-DD75-639769335F48}"/>
          </ac:spMkLst>
        </pc:spChg>
        <pc:spChg chg="mod">
          <ac:chgData name="" userId="7997627200_tp_box_2" providerId="OAuth2" clId="{B977095E-2565-9F4D-BFA8-402BBB297623}" dt="2024-01-10T22:23:52.707" v="89"/>
          <ac:spMkLst>
            <pc:docMk/>
            <pc:sldMk cId="586417717" sldId="407"/>
            <ac:spMk id="5" creationId="{52750D5C-96F7-4B56-DFE8-48F0A623C7D8}"/>
          </ac:spMkLst>
        </pc:spChg>
        <pc:spChg chg="add mod">
          <ac:chgData name="" userId="7997627200_tp_box_2" providerId="OAuth2" clId="{B977095E-2565-9F4D-BFA8-402BBB297623}" dt="2024-01-10T22:27:39.889" v="156"/>
          <ac:spMkLst>
            <pc:docMk/>
            <pc:sldMk cId="586417717" sldId="407"/>
            <ac:spMk id="6" creationId="{4A78AED4-D6EF-1B31-24B6-03C5A7D69BAF}"/>
          </ac:spMkLst>
        </pc:spChg>
        <pc:picChg chg="mod">
          <ac:chgData name="" userId="7997627200_tp_box_2" providerId="OAuth2" clId="{B977095E-2565-9F4D-BFA8-402BBB297623}" dt="2024-01-10T22:39:09.804" v="429" actId="1076"/>
          <ac:picMkLst>
            <pc:docMk/>
            <pc:sldMk cId="586417717" sldId="407"/>
            <ac:picMk id="8" creationId="{6998F653-12A8-1227-774F-FC81B7E93081}"/>
          </ac:picMkLst>
        </pc:picChg>
      </pc:sldChg>
      <pc:sldChg chg="addSp delSp modSp add mod">
        <pc:chgData name="" userId="7997627200_tp_box_2" providerId="OAuth2" clId="{B977095E-2565-9F4D-BFA8-402BBB297623}" dt="2024-01-10T22:40:12.033" v="433" actId="12"/>
        <pc:sldMkLst>
          <pc:docMk/>
          <pc:sldMk cId="3499876670" sldId="410"/>
        </pc:sldMkLst>
        <pc:spChg chg="mod">
          <ac:chgData name="" userId="7997627200_tp_box_2" providerId="OAuth2" clId="{B977095E-2565-9F4D-BFA8-402BBB297623}" dt="2024-01-10T22:40:12.033" v="433" actId="12"/>
          <ac:spMkLst>
            <pc:docMk/>
            <pc:sldMk cId="3499876670" sldId="410"/>
            <ac:spMk id="3" creationId="{AED88ABD-01FE-786F-0464-FF7B0959EC02}"/>
          </ac:spMkLst>
        </pc:spChg>
        <pc:spChg chg="del mod">
          <ac:chgData name="" userId="7997627200_tp_box_2" providerId="OAuth2" clId="{B977095E-2565-9F4D-BFA8-402BBB297623}" dt="2024-01-10T22:29:03.073" v="176" actId="478"/>
          <ac:spMkLst>
            <pc:docMk/>
            <pc:sldMk cId="3499876670" sldId="410"/>
            <ac:spMk id="4" creationId="{D454814C-A3F0-8FCD-DF72-96D52EDF411F}"/>
          </ac:spMkLst>
        </pc:spChg>
        <pc:spChg chg="mod">
          <ac:chgData name="" userId="7997627200_tp_box_2" providerId="OAuth2" clId="{B977095E-2565-9F4D-BFA8-402BBB297623}" dt="2024-01-10T22:23:52.707" v="89"/>
          <ac:spMkLst>
            <pc:docMk/>
            <pc:sldMk cId="3499876670" sldId="410"/>
            <ac:spMk id="5" creationId="{244A3A0D-5CD8-8BE6-A6CC-A8A1A538CD47}"/>
          </ac:spMkLst>
        </pc:spChg>
        <pc:spChg chg="add mod">
          <ac:chgData name="" userId="7997627200_tp_box_2" providerId="OAuth2" clId="{B977095E-2565-9F4D-BFA8-402BBB297623}" dt="2024-01-10T22:29:03.475" v="177"/>
          <ac:spMkLst>
            <pc:docMk/>
            <pc:sldMk cId="3499876670" sldId="410"/>
            <ac:spMk id="6" creationId="{06859115-CA08-154A-A044-6A770BB9FBEC}"/>
          </ac:spMkLst>
        </pc:spChg>
      </pc:sldChg>
      <pc:sldChg chg="modSp add mod ord delCm">
        <pc:chgData name="" userId="7997627200_tp_box_2" providerId="OAuth2" clId="{B977095E-2565-9F4D-BFA8-402BBB297623}" dt="2024-01-11T22:28:10.800" v="4073" actId="20578"/>
        <pc:sldMkLst>
          <pc:docMk/>
          <pc:sldMk cId="1269721926" sldId="427"/>
        </pc:sldMkLst>
        <pc:spChg chg="mod">
          <ac:chgData name="" userId="7997627200_tp_box_2" providerId="OAuth2" clId="{B977095E-2565-9F4D-BFA8-402BBB297623}" dt="2024-01-10T22:24:16.958" v="110" actId="14100"/>
          <ac:spMkLst>
            <pc:docMk/>
            <pc:sldMk cId="1269721926" sldId="427"/>
            <ac:spMk id="2" creationId="{082434D0-F850-2E6B-C43E-E1643E756061}"/>
          </ac:spMkLst>
        </pc:spChg>
        <pc:spChg chg="mod">
          <ac:chgData name="" userId="7997627200_tp_box_2" providerId="OAuth2" clId="{B977095E-2565-9F4D-BFA8-402BBB297623}" dt="2024-01-10T22:39:01.360" v="427" actId="12"/>
          <ac:spMkLst>
            <pc:docMk/>
            <pc:sldMk cId="1269721926" sldId="427"/>
            <ac:spMk id="3" creationId="{1517803A-3D56-3B97-25B6-8089E7DD8011}"/>
          </ac:spMkLst>
        </pc:spChg>
        <pc:spChg chg="mod">
          <ac:chgData name="" userId="7997627200_tp_box_2" providerId="OAuth2" clId="{B977095E-2565-9F4D-BFA8-402BBB297623}" dt="2024-01-10T22:27:32.702" v="154" actId="1076"/>
          <ac:spMkLst>
            <pc:docMk/>
            <pc:sldMk cId="1269721926" sldId="427"/>
            <ac:spMk id="4" creationId="{D42207D5-01BD-5C36-0519-46FF93116CAD}"/>
          </ac:spMkLst>
        </pc:spChg>
        <pc:spChg chg="mod">
          <ac:chgData name="" userId="7997627200_tp_box_2" providerId="OAuth2" clId="{B977095E-2565-9F4D-BFA8-402BBB297623}" dt="2024-01-10T22:23:52.707" v="89"/>
          <ac:spMkLst>
            <pc:docMk/>
            <pc:sldMk cId="1269721926" sldId="427"/>
            <ac:spMk id="5" creationId="{0C8B8009-86E1-C46A-295F-0251855A4A27}"/>
          </ac:spMkLst>
        </pc:spChg>
        <pc:picChg chg="mod">
          <ac:chgData name="" userId="7997627200_tp_box_2" providerId="OAuth2" clId="{B977095E-2565-9F4D-BFA8-402BBB297623}" dt="2024-01-10T22:24:35.413" v="114" actId="1076"/>
          <ac:picMkLst>
            <pc:docMk/>
            <pc:sldMk cId="1269721926" sldId="427"/>
            <ac:picMk id="9" creationId="{8609B1AD-0139-3733-6D99-939FD2603DC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" userId="7997627200_tp_box_2" providerId="OAuth2" clId="{B977095E-2565-9F4D-BFA8-402BBB297623}" dt="2024-01-10T22:24:06.927" v="104"/>
              <pc2:cmMkLst xmlns:pc2="http://schemas.microsoft.com/office/powerpoint/2019/9/main/command">
                <pc:docMk/>
                <pc:sldMk cId="1269721926" sldId="427"/>
                <pc2:cmMk id="{10527406-A09D-1F49-A506-F200A6613498}"/>
              </pc2:cmMkLst>
            </pc226:cmChg>
          </p:ext>
        </pc:extLst>
      </pc:sldChg>
      <pc:sldChg chg="addSp delSp modSp add mod">
        <pc:chgData name="" userId="7997627200_tp_box_2" providerId="OAuth2" clId="{B977095E-2565-9F4D-BFA8-402BBB297623}" dt="2024-01-10T22:40:34.256" v="439" actId="27636"/>
        <pc:sldMkLst>
          <pc:docMk/>
          <pc:sldMk cId="0" sldId="428"/>
        </pc:sldMkLst>
        <pc:spChg chg="add mod">
          <ac:chgData name="" userId="7997627200_tp_box_2" providerId="OAuth2" clId="{B977095E-2565-9F4D-BFA8-402BBB297623}" dt="2024-01-10T22:29:11.066" v="181"/>
          <ac:spMkLst>
            <pc:docMk/>
            <pc:sldMk cId="0" sldId="428"/>
            <ac:spMk id="2" creationId="{2FE23F72-51F6-452F-7E5C-5FF9BA363598}"/>
          </ac:spMkLst>
        </pc:spChg>
        <pc:spChg chg="del">
          <ac:chgData name="" userId="7997627200_tp_box_2" providerId="OAuth2" clId="{B977095E-2565-9F4D-BFA8-402BBB297623}" dt="2024-01-10T22:29:10.731" v="180" actId="478"/>
          <ac:spMkLst>
            <pc:docMk/>
            <pc:sldMk cId="0" sldId="428"/>
            <ac:spMk id="623" creationId="{00000000-0000-0000-0000-000000000000}"/>
          </ac:spMkLst>
        </pc:spChg>
        <pc:spChg chg="mod">
          <ac:chgData name="" userId="7997627200_tp_box_2" providerId="OAuth2" clId="{B977095E-2565-9F4D-BFA8-402BBB297623}" dt="2024-01-10T22:40:34.256" v="439" actId="27636"/>
          <ac:spMkLst>
            <pc:docMk/>
            <pc:sldMk cId="0" sldId="428"/>
            <ac:spMk id="626" creationId="{00000000-0000-0000-0000-000000000000}"/>
          </ac:spMkLst>
        </pc:spChg>
        <pc:picChg chg="mod">
          <ac:chgData name="" userId="7997627200_tp_box_2" providerId="OAuth2" clId="{B977095E-2565-9F4D-BFA8-402BBB297623}" dt="2024-01-10T22:40:18.107" v="434" actId="1076"/>
          <ac:picMkLst>
            <pc:docMk/>
            <pc:sldMk cId="0" sldId="428"/>
            <ac:picMk id="3" creationId="{31EF47F1-7506-645E-DF28-4660661AE84F}"/>
          </ac:picMkLst>
        </pc:picChg>
      </pc:sldChg>
      <pc:sldChg chg="addSp delSp modSp add del mod ord setBg modClrScheme chgLayout">
        <pc:chgData name="" userId="7997627200_tp_box_2" providerId="OAuth2" clId="{B977095E-2565-9F4D-BFA8-402BBB297623}" dt="2024-01-10T23:27:24.556" v="3037" actId="2696"/>
        <pc:sldMkLst>
          <pc:docMk/>
          <pc:sldMk cId="1390698737" sldId="429"/>
        </pc:sldMkLst>
        <pc:spChg chg="mod ord">
          <ac:chgData name="" userId="7997627200_tp_box_2" providerId="OAuth2" clId="{B977095E-2565-9F4D-BFA8-402BBB297623}" dt="2024-01-10T22:31:31.544" v="216" actId="26606"/>
          <ac:spMkLst>
            <pc:docMk/>
            <pc:sldMk cId="1390698737" sldId="429"/>
            <ac:spMk id="2" creationId="{7839C417-FAE5-AAB2-110F-272DA39329BB}"/>
          </ac:spMkLst>
        </pc:spChg>
        <pc:spChg chg="mod ord">
          <ac:chgData name="" userId="7997627200_tp_box_2" providerId="OAuth2" clId="{B977095E-2565-9F4D-BFA8-402BBB297623}" dt="2024-01-10T22:33:18.460" v="236" actId="20577"/>
          <ac:spMkLst>
            <pc:docMk/>
            <pc:sldMk cId="1390698737" sldId="429"/>
            <ac:spMk id="4" creationId="{7FFE8699-D9AF-211F-D8E0-C64787CFC2F5}"/>
          </ac:spMkLst>
        </pc:spChg>
        <pc:spChg chg="mod ord">
          <ac:chgData name="" userId="7997627200_tp_box_2" providerId="OAuth2" clId="{B977095E-2565-9F4D-BFA8-402BBB297623}" dt="2024-01-10T22:31:31.544" v="216" actId="26606"/>
          <ac:spMkLst>
            <pc:docMk/>
            <pc:sldMk cId="1390698737" sldId="429"/>
            <ac:spMk id="5" creationId="{3C92492C-EE10-1924-BD3E-EB36BF9A6F43}"/>
          </ac:spMkLst>
        </pc:spChg>
        <pc:spChg chg="mod">
          <ac:chgData name="" userId="7997627200_tp_box_2" providerId="OAuth2" clId="{B977095E-2565-9F4D-BFA8-402BBB297623}" dt="2024-01-10T22:32:35.094" v="225" actId="207"/>
          <ac:spMkLst>
            <pc:docMk/>
            <pc:sldMk cId="1390698737" sldId="429"/>
            <ac:spMk id="7" creationId="{17530510-1DD4-A3CD-A155-C282B5ED0EBD}"/>
          </ac:spMkLst>
        </pc:spChg>
        <pc:spChg chg="mod">
          <ac:chgData name="" userId="7997627200_tp_box_2" providerId="OAuth2" clId="{B977095E-2565-9F4D-BFA8-402BBB297623}" dt="2024-01-10T22:33:28.037" v="239" actId="207"/>
          <ac:spMkLst>
            <pc:docMk/>
            <pc:sldMk cId="1390698737" sldId="429"/>
            <ac:spMk id="8" creationId="{D51897C1-9E76-3F91-7D41-BA9371FE9FA2}"/>
          </ac:spMkLst>
        </pc:spChg>
        <pc:spChg chg="add del">
          <ac:chgData name="" userId="7997627200_tp_box_2" providerId="OAuth2" clId="{B977095E-2565-9F4D-BFA8-402BBB297623}" dt="2024-01-10T22:31:11.299" v="212" actId="26606"/>
          <ac:spMkLst>
            <pc:docMk/>
            <pc:sldMk cId="1390698737" sldId="429"/>
            <ac:spMk id="14" creationId="{08953E74-D241-4DDF-8508-F0365EA13A92}"/>
          </ac:spMkLst>
        </pc:spChg>
        <pc:spChg chg="add del">
          <ac:chgData name="" userId="7997627200_tp_box_2" providerId="OAuth2" clId="{B977095E-2565-9F4D-BFA8-402BBB297623}" dt="2024-01-10T22:31:11.299" v="212" actId="26606"/>
          <ac:spMkLst>
            <pc:docMk/>
            <pc:sldMk cId="1390698737" sldId="429"/>
            <ac:spMk id="16" creationId="{5C3C901A-B2F4-4A3C-BCDD-7C8D587ECA2E}"/>
          </ac:spMkLst>
        </pc:spChg>
        <pc:spChg chg="add del">
          <ac:chgData name="" userId="7997627200_tp_box_2" providerId="OAuth2" clId="{B977095E-2565-9F4D-BFA8-402BBB297623}" dt="2024-01-10T22:31:13.046" v="214" actId="26606"/>
          <ac:spMkLst>
            <pc:docMk/>
            <pc:sldMk cId="1390698737" sldId="429"/>
            <ac:spMk id="18" creationId="{3847E18C-932D-4C95-AABA-FEC7C9499AD7}"/>
          </ac:spMkLst>
        </pc:spChg>
        <pc:spChg chg="add del">
          <ac:chgData name="" userId="7997627200_tp_box_2" providerId="OAuth2" clId="{B977095E-2565-9F4D-BFA8-402BBB297623}" dt="2024-01-10T22:31:13.046" v="214" actId="26606"/>
          <ac:spMkLst>
            <pc:docMk/>
            <pc:sldMk cId="1390698737" sldId="429"/>
            <ac:spMk id="19" creationId="{BACC6370-2D7E-4714-9D71-7542949D7D5D}"/>
          </ac:spMkLst>
        </pc:spChg>
        <pc:spChg chg="add del">
          <ac:chgData name="" userId="7997627200_tp_box_2" providerId="OAuth2" clId="{B977095E-2565-9F4D-BFA8-402BBB297623}" dt="2024-01-10T22:31:13.046" v="214" actId="26606"/>
          <ac:spMkLst>
            <pc:docMk/>
            <pc:sldMk cId="1390698737" sldId="429"/>
            <ac:spMk id="20" creationId="{3150CB11-0C61-439E-910F-5787759E72A0}"/>
          </ac:spMkLst>
        </pc:spChg>
        <pc:spChg chg="add del">
          <ac:chgData name="" userId="7997627200_tp_box_2" providerId="OAuth2" clId="{B977095E-2565-9F4D-BFA8-402BBB297623}" dt="2024-01-10T22:31:13.046" v="214" actId="26606"/>
          <ac:spMkLst>
            <pc:docMk/>
            <pc:sldMk cId="1390698737" sldId="429"/>
            <ac:spMk id="21" creationId="{256B2C21-A230-48C0-8DF1-C46611373C44}"/>
          </ac:spMkLst>
        </pc:spChg>
        <pc:spChg chg="add del">
          <ac:chgData name="" userId="7997627200_tp_box_2" providerId="OAuth2" clId="{B977095E-2565-9F4D-BFA8-402BBB297623}" dt="2024-01-10T22:31:13.046" v="214" actId="26606"/>
          <ac:spMkLst>
            <pc:docMk/>
            <pc:sldMk cId="1390698737" sldId="429"/>
            <ac:spMk id="22" creationId="{43F8A58B-5155-44CE-A5FF-7647B47D0A7A}"/>
          </ac:spMkLst>
        </pc:spChg>
        <pc:spChg chg="add del">
          <ac:chgData name="" userId="7997627200_tp_box_2" providerId="OAuth2" clId="{B977095E-2565-9F4D-BFA8-402BBB297623}" dt="2024-01-10T22:31:13.046" v="214" actId="26606"/>
          <ac:spMkLst>
            <pc:docMk/>
            <pc:sldMk cId="1390698737" sldId="429"/>
            <ac:spMk id="24" creationId="{443F2ACA-E6D6-4028-82DD-F03C262D5DE6}"/>
          </ac:spMkLst>
        </pc:spChg>
        <pc:spChg chg="add del">
          <ac:chgData name="" userId="7997627200_tp_box_2" providerId="OAuth2" clId="{B977095E-2565-9F4D-BFA8-402BBB297623}" dt="2024-01-10T22:31:31.544" v="216" actId="26606"/>
          <ac:spMkLst>
            <pc:docMk/>
            <pc:sldMk cId="1390698737" sldId="429"/>
            <ac:spMk id="26" creationId="{53B021B3-DE93-4AB7-8A18-CF5F1CED88B8}"/>
          </ac:spMkLst>
        </pc:spChg>
        <pc:spChg chg="add del">
          <ac:chgData name="" userId="7997627200_tp_box_2" providerId="OAuth2" clId="{B977095E-2565-9F4D-BFA8-402BBB297623}" dt="2024-01-10T22:31:31.544" v="216" actId="26606"/>
          <ac:spMkLst>
            <pc:docMk/>
            <pc:sldMk cId="1390698737" sldId="429"/>
            <ac:spMk id="27" creationId="{52D502E5-F6B4-4D58-B4AE-FC466FF15EE8}"/>
          </ac:spMkLst>
        </pc:spChg>
        <pc:spChg chg="add del">
          <ac:chgData name="" userId="7997627200_tp_box_2" providerId="OAuth2" clId="{B977095E-2565-9F4D-BFA8-402BBB297623}" dt="2024-01-10T22:31:31.544" v="216" actId="26606"/>
          <ac:spMkLst>
            <pc:docMk/>
            <pc:sldMk cId="1390698737" sldId="429"/>
            <ac:spMk id="28" creationId="{9DECDBF4-02B6-4BB4-B65B-B8107AD6A9E8}"/>
          </ac:spMkLst>
        </pc:spChg>
        <pc:graphicFrameChg chg="mod">
          <ac:chgData name="" userId="7997627200_tp_box_2" providerId="OAuth2" clId="{B977095E-2565-9F4D-BFA8-402BBB297623}" dt="2024-01-10T22:33:45.864" v="241" actId="207"/>
          <ac:graphicFrameMkLst>
            <pc:docMk/>
            <pc:sldMk cId="1390698737" sldId="429"/>
            <ac:graphicFrameMk id="3" creationId="{1B60AC38-EE18-506A-C4E9-E416464E4726}"/>
          </ac:graphicFrameMkLst>
        </pc:graphicFrameChg>
        <pc:graphicFrameChg chg="mod ord modGraphic">
          <ac:chgData name="" userId="7997627200_tp_box_2" providerId="OAuth2" clId="{B977095E-2565-9F4D-BFA8-402BBB297623}" dt="2024-01-10T22:33:54.079" v="242" actId="207"/>
          <ac:graphicFrameMkLst>
            <pc:docMk/>
            <pc:sldMk cId="1390698737" sldId="429"/>
            <ac:graphicFrameMk id="6" creationId="{93BD962D-70B5-19CE-6D68-A3B9D1055C9D}"/>
          </ac:graphicFrameMkLst>
        </pc:graphicFrameChg>
      </pc:sldChg>
      <pc:sldChg chg="addSp delSp modSp add mod">
        <pc:chgData name="" userId="7997627200_tp_box_2" providerId="OAuth2" clId="{B977095E-2565-9F4D-BFA8-402BBB297623}" dt="2024-01-11T20:13:04.118" v="3394" actId="1076"/>
        <pc:sldMkLst>
          <pc:docMk/>
          <pc:sldMk cId="1564996578" sldId="430"/>
        </pc:sldMkLst>
        <pc:spChg chg="add mod">
          <ac:chgData name="" userId="7997627200_tp_box_2" providerId="OAuth2" clId="{B977095E-2565-9F4D-BFA8-402BBB297623}" dt="2024-01-11T20:12:45.474" v="3388"/>
          <ac:spMkLst>
            <pc:docMk/>
            <pc:sldMk cId="1564996578" sldId="430"/>
            <ac:spMk id="2" creationId="{D6985224-0779-5C8C-8007-CBEC9F9FBB95}"/>
          </ac:spMkLst>
        </pc:spChg>
        <pc:spChg chg="del mod">
          <ac:chgData name="" userId="7997627200_tp_box_2" providerId="OAuth2" clId="{B977095E-2565-9F4D-BFA8-402BBB297623}" dt="2024-01-11T20:12:44.721" v="3387" actId="478"/>
          <ac:spMkLst>
            <pc:docMk/>
            <pc:sldMk cId="1564996578" sldId="430"/>
            <ac:spMk id="18" creationId="{666806C9-90AE-8D39-4E1C-11BA489B561C}"/>
          </ac:spMkLst>
        </pc:spChg>
        <pc:spChg chg="mod">
          <ac:chgData name="" userId="7997627200_tp_box_2" providerId="OAuth2" clId="{B977095E-2565-9F4D-BFA8-402BBB297623}" dt="2024-01-10T22:54:07.560" v="888" actId="1076"/>
          <ac:spMkLst>
            <pc:docMk/>
            <pc:sldMk cId="1564996578" sldId="430"/>
            <ac:spMk id="68609" creationId="{210B6737-C618-42D8-C19F-8CB2D6CDEEE1}"/>
          </ac:spMkLst>
        </pc:spChg>
        <pc:spChg chg="mod">
          <ac:chgData name="" userId="7997627200_tp_box_2" providerId="OAuth2" clId="{B977095E-2565-9F4D-BFA8-402BBB297623}" dt="2024-01-11T20:13:04.118" v="3394" actId="1076"/>
          <ac:spMkLst>
            <pc:docMk/>
            <pc:sldMk cId="1564996578" sldId="430"/>
            <ac:spMk id="68610" creationId="{6A5D4CD3-FFBE-5DAD-F58D-22D1D109C510}"/>
          </ac:spMkLst>
        </pc:spChg>
      </pc:sldChg>
      <pc:sldChg chg="addSp delSp modSp add mod">
        <pc:chgData name="" userId="7997627200_tp_box_2" providerId="OAuth2" clId="{B977095E-2565-9F4D-BFA8-402BBB297623}" dt="2024-01-11T20:13:52.651" v="3421" actId="1076"/>
        <pc:sldMkLst>
          <pc:docMk/>
          <pc:sldMk cId="2462739289" sldId="431"/>
        </pc:sldMkLst>
        <pc:spChg chg="mod">
          <ac:chgData name="" userId="7997627200_tp_box_2" providerId="OAuth2" clId="{B977095E-2565-9F4D-BFA8-402BBB297623}" dt="2024-01-11T20:13:48.983" v="3420" actId="14100"/>
          <ac:spMkLst>
            <pc:docMk/>
            <pc:sldMk cId="2462739289" sldId="431"/>
            <ac:spMk id="3" creationId="{F4493943-6EDF-8180-A0A4-4866B7A80113}"/>
          </ac:spMkLst>
        </pc:spChg>
        <pc:spChg chg="del">
          <ac:chgData name="" userId="7997627200_tp_box_2" providerId="OAuth2" clId="{B977095E-2565-9F4D-BFA8-402BBB297623}" dt="2024-01-11T20:12:49.532" v="3389" actId="478"/>
          <ac:spMkLst>
            <pc:docMk/>
            <pc:sldMk cId="2462739289" sldId="431"/>
            <ac:spMk id="4" creationId="{9E3A7EFF-4261-D977-F2A6-8F19BA4387F6}"/>
          </ac:spMkLst>
        </pc:spChg>
        <pc:spChg chg="add mod">
          <ac:chgData name="" userId="7997627200_tp_box_2" providerId="OAuth2" clId="{B977095E-2565-9F4D-BFA8-402BBB297623}" dt="2024-01-11T20:12:49.952" v="3390"/>
          <ac:spMkLst>
            <pc:docMk/>
            <pc:sldMk cId="2462739289" sldId="431"/>
            <ac:spMk id="6" creationId="{EFE32CE4-595C-AF38-8FB5-9C935FF8CFA7}"/>
          </ac:spMkLst>
        </pc:spChg>
        <pc:picChg chg="mod">
          <ac:chgData name="" userId="7997627200_tp_box_2" providerId="OAuth2" clId="{B977095E-2565-9F4D-BFA8-402BBB297623}" dt="2024-01-11T20:13:52.651" v="3421" actId="1076"/>
          <ac:picMkLst>
            <pc:docMk/>
            <pc:sldMk cId="2462739289" sldId="431"/>
            <ac:picMk id="9" creationId="{BF494914-E077-619F-01AD-390189982FC5}"/>
          </ac:picMkLst>
        </pc:picChg>
      </pc:sldChg>
      <pc:sldChg chg="addSp delSp modSp add mod modClrScheme chgLayout">
        <pc:chgData name="" userId="7997627200_tp_box_2" providerId="OAuth2" clId="{B977095E-2565-9F4D-BFA8-402BBB297623}" dt="2024-01-11T20:15:19.406" v="3438" actId="20577"/>
        <pc:sldMkLst>
          <pc:docMk/>
          <pc:sldMk cId="4134439926" sldId="432"/>
        </pc:sldMkLst>
        <pc:spChg chg="mod ord">
          <ac:chgData name="" userId="7997627200_tp_box_2" providerId="OAuth2" clId="{B977095E-2565-9F4D-BFA8-402BBB297623}" dt="2024-01-11T20:14:13.350" v="3427" actId="700"/>
          <ac:spMkLst>
            <pc:docMk/>
            <pc:sldMk cId="4134439926" sldId="432"/>
            <ac:spMk id="2" creationId="{EFC5F0DD-1118-89C1-9B99-168F3C9E30B6}"/>
          </ac:spMkLst>
        </pc:spChg>
        <pc:spChg chg="mod ord">
          <ac:chgData name="" userId="7997627200_tp_box_2" providerId="OAuth2" clId="{B977095E-2565-9F4D-BFA8-402BBB297623}" dt="2024-01-11T20:15:19.406" v="3438" actId="20577"/>
          <ac:spMkLst>
            <pc:docMk/>
            <pc:sldMk cId="4134439926" sldId="432"/>
            <ac:spMk id="3" creationId="{7F320830-D559-EA46-7089-E5CF82016E3C}"/>
          </ac:spMkLst>
        </pc:spChg>
        <pc:spChg chg="del">
          <ac:chgData name="" userId="7997627200_tp_box_2" providerId="OAuth2" clId="{B977095E-2565-9F4D-BFA8-402BBB297623}" dt="2024-01-11T20:12:54.339" v="3391" actId="478"/>
          <ac:spMkLst>
            <pc:docMk/>
            <pc:sldMk cId="4134439926" sldId="432"/>
            <ac:spMk id="4" creationId="{60E4C22E-6E36-716A-D242-57710DB1E65F}"/>
          </ac:spMkLst>
        </pc:spChg>
        <pc:spChg chg="mod ord">
          <ac:chgData name="" userId="7997627200_tp_box_2" providerId="OAuth2" clId="{B977095E-2565-9F4D-BFA8-402BBB297623}" dt="2024-01-11T20:14:13.350" v="3427" actId="700"/>
          <ac:spMkLst>
            <pc:docMk/>
            <pc:sldMk cId="4134439926" sldId="432"/>
            <ac:spMk id="5" creationId="{03E77438-51F4-2D3B-7EA2-32A477BCD8F9}"/>
          </ac:spMkLst>
        </pc:spChg>
        <pc:spChg chg="add mod">
          <ac:chgData name="" userId="7997627200_tp_box_2" providerId="OAuth2" clId="{B977095E-2565-9F4D-BFA8-402BBB297623}" dt="2024-01-11T20:12:54.900" v="3392"/>
          <ac:spMkLst>
            <pc:docMk/>
            <pc:sldMk cId="4134439926" sldId="432"/>
            <ac:spMk id="6" creationId="{7212C531-1B29-ECDB-1185-ED580F247083}"/>
          </ac:spMkLst>
        </pc:spChg>
        <pc:picChg chg="mod">
          <ac:chgData name="" userId="7997627200_tp_box_2" providerId="OAuth2" clId="{B977095E-2565-9F4D-BFA8-402BBB297623}" dt="2024-01-11T20:14:15.016" v="3428" actId="1076"/>
          <ac:picMkLst>
            <pc:docMk/>
            <pc:sldMk cId="4134439926" sldId="432"/>
            <ac:picMk id="7" creationId="{3CDBE4C2-B329-A945-A1B1-34999EDC8CE0}"/>
          </ac:picMkLst>
        </pc:picChg>
      </pc:sldChg>
      <pc:sldChg chg="addSp delSp modSp add mod ord">
        <pc:chgData name="" userId="7997627200_tp_box_2" providerId="OAuth2" clId="{B977095E-2565-9F4D-BFA8-402BBB297623}" dt="2024-01-11T20:24:14.508" v="3826" actId="1076"/>
        <pc:sldMkLst>
          <pc:docMk/>
          <pc:sldMk cId="8075706" sldId="433"/>
        </pc:sldMkLst>
        <pc:spChg chg="add mod">
          <ac:chgData name="" userId="7997627200_tp_box_2" providerId="OAuth2" clId="{B977095E-2565-9F4D-BFA8-402BBB297623}" dt="2024-01-11T20:12:40.395" v="3386"/>
          <ac:spMkLst>
            <pc:docMk/>
            <pc:sldMk cId="8075706" sldId="433"/>
            <ac:spMk id="4" creationId="{A722B4FB-B42E-AC67-A152-82B867365CB8}"/>
          </ac:spMkLst>
        </pc:spChg>
        <pc:spChg chg="add mod">
          <ac:chgData name="" userId="7997627200_tp_box_2" providerId="OAuth2" clId="{B977095E-2565-9F4D-BFA8-402BBB297623}" dt="2024-01-11T20:24:14.508" v="3826" actId="1076"/>
          <ac:spMkLst>
            <pc:docMk/>
            <pc:sldMk cId="8075706" sldId="433"/>
            <ac:spMk id="6" creationId="{6750E91F-A06C-47AC-624B-D3A7F5087CE9}"/>
          </ac:spMkLst>
        </pc:spChg>
        <pc:spChg chg="del mod">
          <ac:chgData name="" userId="7997627200_tp_box_2" providerId="OAuth2" clId="{B977095E-2565-9F4D-BFA8-402BBB297623}" dt="2024-01-11T20:12:30.251" v="3384" actId="478"/>
          <ac:spMkLst>
            <pc:docMk/>
            <pc:sldMk cId="8075706" sldId="433"/>
            <ac:spMk id="18" creationId="{666806C9-90AE-8D39-4E1C-11BA489B561C}"/>
          </ac:spMkLst>
        </pc:spChg>
        <pc:spChg chg="mod">
          <ac:chgData name="" userId="7997627200_tp_box_2" providerId="OAuth2" clId="{B977095E-2565-9F4D-BFA8-402BBB297623}" dt="2024-01-11T20:11:52.366" v="3378" actId="1076"/>
          <ac:spMkLst>
            <pc:docMk/>
            <pc:sldMk cId="8075706" sldId="433"/>
            <ac:spMk id="68609" creationId="{210B6737-C618-42D8-C19F-8CB2D6CDEEE1}"/>
          </ac:spMkLst>
        </pc:spChg>
        <pc:spChg chg="mod">
          <ac:chgData name="" userId="7997627200_tp_box_2" providerId="OAuth2" clId="{B977095E-2565-9F4D-BFA8-402BBB297623}" dt="2024-01-11T20:23:06.294" v="3729" actId="12"/>
          <ac:spMkLst>
            <pc:docMk/>
            <pc:sldMk cId="8075706" sldId="433"/>
            <ac:spMk id="68610" creationId="{6A5D4CD3-FFBE-5DAD-F58D-22D1D109C510}"/>
          </ac:spMkLst>
        </pc:spChg>
        <pc:graphicFrameChg chg="add mod">
          <ac:chgData name="" userId="7997627200_tp_box_2" providerId="OAuth2" clId="{B977095E-2565-9F4D-BFA8-402BBB297623}" dt="2024-01-11T20:12:31.300" v="3385"/>
          <ac:graphicFrameMkLst>
            <pc:docMk/>
            <pc:sldMk cId="8075706" sldId="433"/>
            <ac:graphicFrameMk id="2" creationId="{B422457D-78E1-684F-E57F-7BF378CF5D11}"/>
          </ac:graphicFrameMkLst>
        </pc:graphicFrameChg>
        <pc:picChg chg="mod">
          <ac:chgData name="" userId="7997627200_tp_box_2" providerId="OAuth2" clId="{B977095E-2565-9F4D-BFA8-402BBB297623}" dt="2024-01-11T20:11:24.499" v="3375" actId="1076"/>
          <ac:picMkLst>
            <pc:docMk/>
            <pc:sldMk cId="8075706" sldId="433"/>
            <ac:picMk id="3" creationId="{CB596796-4593-4690-001E-FD7CF4D2D768}"/>
          </ac:picMkLst>
        </pc:picChg>
        <pc:picChg chg="mod">
          <ac:chgData name="" userId="7997627200_tp_box_2" providerId="OAuth2" clId="{B977095E-2565-9F4D-BFA8-402BBB297623}" dt="2024-01-11T20:11:27.367" v="3377" actId="208"/>
          <ac:picMkLst>
            <pc:docMk/>
            <pc:sldMk cId="8075706" sldId="433"/>
            <ac:picMk id="5" creationId="{949EB658-04F1-2724-5F74-CE5861856E6F}"/>
          </ac:picMkLst>
        </pc:picChg>
      </pc:sldChg>
      <pc:sldChg chg="addSp delSp modSp add mod">
        <pc:chgData name="" userId="7997627200_tp_box_2" providerId="OAuth2" clId="{B977095E-2565-9F4D-BFA8-402BBB297623}" dt="2024-01-11T22:54:15.945" v="4575"/>
        <pc:sldMkLst>
          <pc:docMk/>
          <pc:sldMk cId="2431164903" sldId="434"/>
        </pc:sldMkLst>
        <pc:spChg chg="mod">
          <ac:chgData name="" userId="7997627200_tp_box_2" providerId="OAuth2" clId="{B977095E-2565-9F4D-BFA8-402BBB297623}" dt="2024-01-11T20:02:52.055" v="3039" actId="1076"/>
          <ac:spMkLst>
            <pc:docMk/>
            <pc:sldMk cId="2431164903" sldId="434"/>
            <ac:spMk id="2" creationId="{D641061B-7B34-23C3-EC86-20E72436A0D9}"/>
          </ac:spMkLst>
        </pc:spChg>
        <pc:spChg chg="add mod">
          <ac:chgData name="" userId="7997627200_tp_box_2" providerId="OAuth2" clId="{B977095E-2565-9F4D-BFA8-402BBB297623}" dt="2024-01-11T22:54:15.945" v="4575"/>
          <ac:spMkLst>
            <pc:docMk/>
            <pc:sldMk cId="2431164903" sldId="434"/>
            <ac:spMk id="3" creationId="{6DDCD338-4489-C3F3-16E8-13FAFFB165D9}"/>
          </ac:spMkLst>
        </pc:spChg>
        <pc:spChg chg="del mod">
          <ac:chgData name="" userId="7997627200_tp_box_2" providerId="OAuth2" clId="{B977095E-2565-9F4D-BFA8-402BBB297623}" dt="2024-01-11T22:54:10.270" v="4574" actId="478"/>
          <ac:spMkLst>
            <pc:docMk/>
            <pc:sldMk cId="2431164903" sldId="434"/>
            <ac:spMk id="7" creationId="{84D8880F-6535-CA0A-8A85-C3576841D1D1}"/>
          </ac:spMkLst>
        </pc:spChg>
        <pc:spChg chg="mod">
          <ac:chgData name="" userId="7997627200_tp_box_2" providerId="OAuth2" clId="{B977095E-2565-9F4D-BFA8-402BBB297623}" dt="2024-01-11T20:05:02.155" v="3077" actId="20577"/>
          <ac:spMkLst>
            <pc:docMk/>
            <pc:sldMk cId="2431164903" sldId="434"/>
            <ac:spMk id="1400" creationId="{60EC8D99-5D45-FE39-9A96-F4BA8F5019DE}"/>
          </ac:spMkLst>
        </pc:spChg>
        <pc:picChg chg="mod">
          <ac:chgData name="" userId="7997627200_tp_box_2" providerId="OAuth2" clId="{B977095E-2565-9F4D-BFA8-402BBB297623}" dt="2024-01-11T20:03:16.507" v="3046" actId="1076"/>
          <ac:picMkLst>
            <pc:docMk/>
            <pc:sldMk cId="2431164903" sldId="434"/>
            <ac:picMk id="11" creationId="{B01675A1-6E71-B828-B1FF-92F03DB20C8E}"/>
          </ac:picMkLst>
        </pc:picChg>
        <pc:picChg chg="mod">
          <ac:chgData name="" userId="7997627200_tp_box_2" providerId="OAuth2" clId="{B977095E-2565-9F4D-BFA8-402BBB297623}" dt="2024-01-11T20:03:14.789" v="3045" actId="1076"/>
          <ac:picMkLst>
            <pc:docMk/>
            <pc:sldMk cId="2431164903" sldId="434"/>
            <ac:picMk id="13" creationId="{6177D1BA-8286-A01C-660F-4F79DAD42A76}"/>
          </ac:picMkLst>
        </pc:picChg>
      </pc:sldChg>
      <pc:sldChg chg="addSp delSp modSp add mod">
        <pc:chgData name="" userId="7997627200_tp_box_2" providerId="OAuth2" clId="{B977095E-2565-9F4D-BFA8-402BBB297623}" dt="2024-01-11T22:54:18.020" v="4576"/>
        <pc:sldMkLst>
          <pc:docMk/>
          <pc:sldMk cId="3907696770" sldId="435"/>
        </pc:sldMkLst>
        <pc:spChg chg="mod">
          <ac:chgData name="" userId="7997627200_tp_box_2" providerId="OAuth2" clId="{B977095E-2565-9F4D-BFA8-402BBB297623}" dt="2024-01-11T20:03:23.674" v="3048" actId="1076"/>
          <ac:spMkLst>
            <pc:docMk/>
            <pc:sldMk cId="3907696770" sldId="435"/>
            <ac:spMk id="2" creationId="{D641061B-7B34-23C3-EC86-20E72436A0D9}"/>
          </ac:spMkLst>
        </pc:spChg>
        <pc:spChg chg="add mod">
          <ac:chgData name="" userId="7997627200_tp_box_2" providerId="OAuth2" clId="{B977095E-2565-9F4D-BFA8-402BBB297623}" dt="2024-01-11T22:54:18.020" v="4576"/>
          <ac:spMkLst>
            <pc:docMk/>
            <pc:sldMk cId="3907696770" sldId="435"/>
            <ac:spMk id="3" creationId="{69169349-C380-A3B4-B9E8-FFD21BE85025}"/>
          </ac:spMkLst>
        </pc:spChg>
        <pc:spChg chg="del mod">
          <ac:chgData name="" userId="7997627200_tp_box_2" providerId="OAuth2" clId="{B977095E-2565-9F4D-BFA8-402BBB297623}" dt="2024-01-11T22:54:06.292" v="4573" actId="478"/>
          <ac:spMkLst>
            <pc:docMk/>
            <pc:sldMk cId="3907696770" sldId="435"/>
            <ac:spMk id="7" creationId="{84D8880F-6535-CA0A-8A85-C3576841D1D1}"/>
          </ac:spMkLst>
        </pc:spChg>
        <pc:spChg chg="mod">
          <ac:chgData name="" userId="7997627200_tp_box_2" providerId="OAuth2" clId="{B977095E-2565-9F4D-BFA8-402BBB297623}" dt="2024-01-11T20:03:31.215" v="3051" actId="2711"/>
          <ac:spMkLst>
            <pc:docMk/>
            <pc:sldMk cId="3907696770" sldId="435"/>
            <ac:spMk id="1400" creationId="{60EC8D99-5D45-FE39-9A96-F4BA8F5019DE}"/>
          </ac:spMkLst>
        </pc:spChg>
      </pc:sldChg>
      <pc:sldChg chg="addSp delSp modSp add mod">
        <pc:chgData name="" userId="7997627200_tp_box_2" providerId="OAuth2" clId="{B977095E-2565-9F4D-BFA8-402BBB297623}" dt="2024-01-11T22:54:20.758" v="4577"/>
        <pc:sldMkLst>
          <pc:docMk/>
          <pc:sldMk cId="104902147" sldId="436"/>
        </pc:sldMkLst>
        <pc:spChg chg="mod">
          <ac:chgData name="" userId="7997627200_tp_box_2" providerId="OAuth2" clId="{B977095E-2565-9F4D-BFA8-402BBB297623}" dt="2024-01-11T20:03:46.981" v="3054" actId="2711"/>
          <ac:spMkLst>
            <pc:docMk/>
            <pc:sldMk cId="104902147" sldId="436"/>
            <ac:spMk id="2" creationId="{D641061B-7B34-23C3-EC86-20E72436A0D9}"/>
          </ac:spMkLst>
        </pc:spChg>
        <pc:spChg chg="mod">
          <ac:chgData name="" userId="7997627200_tp_box_2" providerId="OAuth2" clId="{B977095E-2565-9F4D-BFA8-402BBB297623}" dt="2024-01-11T20:04:31.260" v="3067" actId="207"/>
          <ac:spMkLst>
            <pc:docMk/>
            <pc:sldMk cId="104902147" sldId="436"/>
            <ac:spMk id="3" creationId="{DBFB876F-FD3E-3B1E-FC7F-51E9F3885820}"/>
          </ac:spMkLst>
        </pc:spChg>
        <pc:spChg chg="add mod">
          <ac:chgData name="" userId="7997627200_tp_box_2" providerId="OAuth2" clId="{B977095E-2565-9F4D-BFA8-402BBB297623}" dt="2024-01-11T22:54:20.758" v="4577"/>
          <ac:spMkLst>
            <pc:docMk/>
            <pc:sldMk cId="104902147" sldId="436"/>
            <ac:spMk id="4" creationId="{B25F2A13-E9F5-583E-D3AC-30FB482BC5B7}"/>
          </ac:spMkLst>
        </pc:spChg>
        <pc:spChg chg="del mod">
          <ac:chgData name="" userId="7997627200_tp_box_2" providerId="OAuth2" clId="{B977095E-2565-9F4D-BFA8-402BBB297623}" dt="2024-01-11T22:54:03.439" v="4572" actId="478"/>
          <ac:spMkLst>
            <pc:docMk/>
            <pc:sldMk cId="104902147" sldId="436"/>
            <ac:spMk id="7" creationId="{84D8880F-6535-CA0A-8A85-C3576841D1D1}"/>
          </ac:spMkLst>
        </pc:spChg>
        <pc:spChg chg="mod">
          <ac:chgData name="" userId="7997627200_tp_box_2" providerId="OAuth2" clId="{B977095E-2565-9F4D-BFA8-402BBB297623}" dt="2024-01-10T22:40:57.328" v="440"/>
          <ac:spMkLst>
            <pc:docMk/>
            <pc:sldMk cId="104902147" sldId="436"/>
            <ac:spMk id="8" creationId="{BE169E9C-E408-C45B-47C1-850A886EC587}"/>
          </ac:spMkLst>
        </pc:spChg>
        <pc:spChg chg="mod">
          <ac:chgData name="" userId="7997627200_tp_box_2" providerId="OAuth2" clId="{B977095E-2565-9F4D-BFA8-402BBB297623}" dt="2024-01-11T20:04:27.459" v="3066" actId="207"/>
          <ac:spMkLst>
            <pc:docMk/>
            <pc:sldMk cId="104902147" sldId="436"/>
            <ac:spMk id="10" creationId="{6B0FAFF2-815F-F412-B060-9677C948B72C}"/>
          </ac:spMkLst>
        </pc:spChg>
        <pc:spChg chg="mod">
          <ac:chgData name="" userId="7997627200_tp_box_2" providerId="OAuth2" clId="{B977095E-2565-9F4D-BFA8-402BBB297623}" dt="2024-01-11T20:04:01.756" v="3059" actId="14100"/>
          <ac:spMkLst>
            <pc:docMk/>
            <pc:sldMk cId="104902147" sldId="436"/>
            <ac:spMk id="1400" creationId="{60EC8D99-5D45-FE39-9A96-F4BA8F5019DE}"/>
          </ac:spMkLst>
        </pc:spChg>
      </pc:sldChg>
      <pc:sldChg chg="modSp add mod ord">
        <pc:chgData name="" userId="7997627200_tp_box_2" providerId="OAuth2" clId="{B977095E-2565-9F4D-BFA8-402BBB297623}" dt="2024-01-11T20:09:22.238" v="3309" actId="20578"/>
        <pc:sldMkLst>
          <pc:docMk/>
          <pc:sldMk cId="887110418" sldId="437"/>
        </pc:sldMkLst>
        <pc:spChg chg="mod">
          <ac:chgData name="" userId="7997627200_tp_box_2" providerId="OAuth2" clId="{B977095E-2565-9F4D-BFA8-402BBB297623}" dt="2024-01-10T22:53:23.459" v="881" actId="20577"/>
          <ac:spMkLst>
            <pc:docMk/>
            <pc:sldMk cId="887110418" sldId="437"/>
            <ac:spMk id="18" creationId="{666806C9-90AE-8D39-4E1C-11BA489B561C}"/>
          </ac:spMkLst>
        </pc:spChg>
        <pc:spChg chg="mod">
          <ac:chgData name="" userId="7997627200_tp_box_2" providerId="OAuth2" clId="{B977095E-2565-9F4D-BFA8-402BBB297623}" dt="2024-01-10T22:53:07.485" v="877" actId="20577"/>
          <ac:spMkLst>
            <pc:docMk/>
            <pc:sldMk cId="887110418" sldId="437"/>
            <ac:spMk id="20" creationId="{4B7B3671-BCDE-145F-97A6-DC21145DCC0F}"/>
          </ac:spMkLst>
        </pc:spChg>
        <pc:spChg chg="mod">
          <ac:chgData name="" userId="7997627200_tp_box_2" providerId="OAuth2" clId="{B977095E-2565-9F4D-BFA8-402BBB297623}" dt="2024-01-11T20:09:13.214" v="3306" actId="1076"/>
          <ac:spMkLst>
            <pc:docMk/>
            <pc:sldMk cId="887110418" sldId="437"/>
            <ac:spMk id="68609" creationId="{210B6737-C618-42D8-C19F-8CB2D6CDEEE1}"/>
          </ac:spMkLst>
        </pc:spChg>
        <pc:spChg chg="mod">
          <ac:chgData name="" userId="7997627200_tp_box_2" providerId="OAuth2" clId="{B977095E-2565-9F4D-BFA8-402BBB297623}" dt="2024-01-11T20:09:15.663" v="3307" actId="1076"/>
          <ac:spMkLst>
            <pc:docMk/>
            <pc:sldMk cId="887110418" sldId="437"/>
            <ac:spMk id="68610" creationId="{6A5D4CD3-FFBE-5DAD-F58D-22D1D109C510}"/>
          </ac:spMkLst>
        </pc:spChg>
        <pc:graphicFrameChg chg="mod modGraphic">
          <ac:chgData name="" userId="7997627200_tp_box_2" providerId="OAuth2" clId="{B977095E-2565-9F4D-BFA8-402BBB297623}" dt="2024-01-11T20:09:19.980" v="3308" actId="1076"/>
          <ac:graphicFrameMkLst>
            <pc:docMk/>
            <pc:sldMk cId="887110418" sldId="437"/>
            <ac:graphicFrameMk id="3" creationId="{DB5E683E-4F68-E09D-7307-CDE4FC722B07}"/>
          </ac:graphicFrameMkLst>
        </pc:graphicFrameChg>
      </pc:sldChg>
      <pc:sldChg chg="addSp delSp modSp add mod modClrScheme chgLayout">
        <pc:chgData name="" userId="7997627200_tp_box_2" providerId="OAuth2" clId="{B977095E-2565-9F4D-BFA8-402BBB297623}" dt="2024-01-10T23:07:41.622" v="1460" actId="1076"/>
        <pc:sldMkLst>
          <pc:docMk/>
          <pc:sldMk cId="1832033289" sldId="438"/>
        </pc:sldMkLst>
        <pc:spChg chg="mod ord">
          <ac:chgData name="" userId="7997627200_tp_box_2" providerId="OAuth2" clId="{B977095E-2565-9F4D-BFA8-402BBB297623}" dt="2024-01-10T23:06:41.660" v="1283" actId="700"/>
          <ac:spMkLst>
            <pc:docMk/>
            <pc:sldMk cId="1832033289" sldId="438"/>
            <ac:spMk id="2" creationId="{91E06242-1E9B-F1F1-20FC-291E692C1D67}"/>
          </ac:spMkLst>
        </pc:spChg>
        <pc:spChg chg="mod ord">
          <ac:chgData name="" userId="7997627200_tp_box_2" providerId="OAuth2" clId="{B977095E-2565-9F4D-BFA8-402BBB297623}" dt="2024-01-10T23:07:37.105" v="1459" actId="1076"/>
          <ac:spMkLst>
            <pc:docMk/>
            <pc:sldMk cId="1832033289" sldId="438"/>
            <ac:spMk id="3" creationId="{CD5E3686-9887-0309-DDDB-B36BDB4AF2E7}"/>
          </ac:spMkLst>
        </pc:spChg>
        <pc:spChg chg="mod ord">
          <ac:chgData name="" userId="7997627200_tp_box_2" providerId="OAuth2" clId="{B977095E-2565-9F4D-BFA8-402BBB297623}" dt="2024-01-10T23:06:41.660" v="1283" actId="700"/>
          <ac:spMkLst>
            <pc:docMk/>
            <pc:sldMk cId="1832033289" sldId="438"/>
            <ac:spMk id="4" creationId="{08CE22C9-B4C8-3A7B-7EBB-B9FE55FF2983}"/>
          </ac:spMkLst>
        </pc:spChg>
        <pc:spChg chg="mod ord">
          <ac:chgData name="" userId="7997627200_tp_box_2" providerId="OAuth2" clId="{B977095E-2565-9F4D-BFA8-402BBB297623}" dt="2024-01-10T23:06:41.660" v="1283" actId="700"/>
          <ac:spMkLst>
            <pc:docMk/>
            <pc:sldMk cId="1832033289" sldId="438"/>
            <ac:spMk id="5" creationId="{E1F14859-C39C-239A-5D50-B0DDE718996D}"/>
          </ac:spMkLst>
        </pc:spChg>
        <pc:spChg chg="add del mod ord">
          <ac:chgData name="" userId="7997627200_tp_box_2" providerId="OAuth2" clId="{B977095E-2565-9F4D-BFA8-402BBB297623}" dt="2024-01-10T22:54:50.773" v="901" actId="700"/>
          <ac:spMkLst>
            <pc:docMk/>
            <pc:sldMk cId="1832033289" sldId="438"/>
            <ac:spMk id="6" creationId="{7DBBEFB1-81C2-9D2A-B038-D70F7E29BB41}"/>
          </ac:spMkLst>
        </pc:spChg>
        <pc:spChg chg="add del mod ord">
          <ac:chgData name="" userId="7997627200_tp_box_2" providerId="OAuth2" clId="{B977095E-2565-9F4D-BFA8-402BBB297623}" dt="2024-01-10T22:54:50.773" v="901" actId="700"/>
          <ac:spMkLst>
            <pc:docMk/>
            <pc:sldMk cId="1832033289" sldId="438"/>
            <ac:spMk id="7" creationId="{4BB3BFDB-4EAD-141B-4FAD-51577C45A7BB}"/>
          </ac:spMkLst>
        </pc:spChg>
        <pc:spChg chg="add del mod ord">
          <ac:chgData name="" userId="7997627200_tp_box_2" providerId="OAuth2" clId="{B977095E-2565-9F4D-BFA8-402BBB297623}" dt="2024-01-10T22:54:50.773" v="901" actId="700"/>
          <ac:spMkLst>
            <pc:docMk/>
            <pc:sldMk cId="1832033289" sldId="438"/>
            <ac:spMk id="8" creationId="{5206A0DC-67CA-2645-1815-FE57D794E62D}"/>
          </ac:spMkLst>
        </pc:spChg>
        <pc:picChg chg="add mod">
          <ac:chgData name="" userId="7997627200_tp_box_2" providerId="OAuth2" clId="{B977095E-2565-9F4D-BFA8-402BBB297623}" dt="2024-01-10T23:06:19.402" v="1273" actId="1076"/>
          <ac:picMkLst>
            <pc:docMk/>
            <pc:sldMk cId="1832033289" sldId="438"/>
            <ac:picMk id="9" creationId="{E0FF392A-CE1D-BC04-B151-91DF4E8B2626}"/>
          </ac:picMkLst>
        </pc:picChg>
        <pc:picChg chg="del">
          <ac:chgData name="" userId="7997627200_tp_box_2" providerId="OAuth2" clId="{B977095E-2565-9F4D-BFA8-402BBB297623}" dt="2024-01-10T23:05:56.017" v="1263" actId="478"/>
          <ac:picMkLst>
            <pc:docMk/>
            <pc:sldMk cId="1832033289" sldId="438"/>
            <ac:picMk id="11" creationId="{743CEA28-804B-620A-0B23-5DD490BA44D7}"/>
          </ac:picMkLst>
        </pc:picChg>
        <pc:picChg chg="add mod">
          <ac:chgData name="" userId="7997627200_tp_box_2" providerId="OAuth2" clId="{B977095E-2565-9F4D-BFA8-402BBB297623}" dt="2024-01-10T23:07:41.622" v="1460" actId="1076"/>
          <ac:picMkLst>
            <pc:docMk/>
            <pc:sldMk cId="1832033289" sldId="438"/>
            <ac:picMk id="12" creationId="{2C64297B-071F-3C23-A70C-299ABA371A64}"/>
          </ac:picMkLst>
        </pc:picChg>
        <pc:picChg chg="del">
          <ac:chgData name="" userId="7997627200_tp_box_2" providerId="OAuth2" clId="{B977095E-2565-9F4D-BFA8-402BBB297623}" dt="2024-01-10T23:05:56.552" v="1264" actId="478"/>
          <ac:picMkLst>
            <pc:docMk/>
            <pc:sldMk cId="1832033289" sldId="438"/>
            <ac:picMk id="15" creationId="{13521D0F-4F9D-36A0-CF53-231E4865A43C}"/>
          </ac:picMkLst>
        </pc:picChg>
        <pc:picChg chg="del">
          <ac:chgData name="" userId="7997627200_tp_box_2" providerId="OAuth2" clId="{B977095E-2565-9F4D-BFA8-402BBB297623}" dt="2024-01-10T23:05:55.604" v="1262" actId="478"/>
          <ac:picMkLst>
            <pc:docMk/>
            <pc:sldMk cId="1832033289" sldId="438"/>
            <ac:picMk id="16" creationId="{46EA7D8A-57F8-F25E-CD0C-2EE3841CC0FF}"/>
          </ac:picMkLst>
        </pc:picChg>
      </pc:sldChg>
      <pc:sldChg chg="addSp delSp modSp add mod ord modClrScheme chgLayout">
        <pc:chgData name="" userId="7997627200_tp_box_2" providerId="OAuth2" clId="{B977095E-2565-9F4D-BFA8-402BBB297623}" dt="2024-01-10T23:05:48.818" v="1260" actId="208"/>
        <pc:sldMkLst>
          <pc:docMk/>
          <pc:sldMk cId="268364409" sldId="439"/>
        </pc:sldMkLst>
        <pc:spChg chg="mod ord">
          <ac:chgData name="" userId="7997627200_tp_box_2" providerId="OAuth2" clId="{B977095E-2565-9F4D-BFA8-402BBB297623}" dt="2024-01-10T23:04:57.374" v="1245" actId="700"/>
          <ac:spMkLst>
            <pc:docMk/>
            <pc:sldMk cId="268364409" sldId="439"/>
            <ac:spMk id="2" creationId="{91E06242-1E9B-F1F1-20FC-291E692C1D67}"/>
          </ac:spMkLst>
        </pc:spChg>
        <pc:spChg chg="add mod ord">
          <ac:chgData name="" userId="7997627200_tp_box_2" providerId="OAuth2" clId="{B977095E-2565-9F4D-BFA8-402BBB297623}" dt="2024-01-10T23:04:57.374" v="1245" actId="700"/>
          <ac:spMkLst>
            <pc:docMk/>
            <pc:sldMk cId="268364409" sldId="439"/>
            <ac:spMk id="3" creationId="{DEA0B43A-6294-A540-FE61-27DA7DCEA8A7}"/>
          </ac:spMkLst>
        </pc:spChg>
        <pc:spChg chg="del mod ord">
          <ac:chgData name="" userId="7997627200_tp_box_2" providerId="OAuth2" clId="{B977095E-2565-9F4D-BFA8-402BBB297623}" dt="2024-01-10T22:56:40.699" v="924" actId="478"/>
          <ac:spMkLst>
            <pc:docMk/>
            <pc:sldMk cId="268364409" sldId="439"/>
            <ac:spMk id="4" creationId="{08CE22C9-B4C8-3A7B-7EBB-B9FE55FF2983}"/>
          </ac:spMkLst>
        </pc:spChg>
        <pc:spChg chg="mod ord">
          <ac:chgData name="" userId="7997627200_tp_box_2" providerId="OAuth2" clId="{B977095E-2565-9F4D-BFA8-402BBB297623}" dt="2024-01-10T23:04:57.374" v="1245" actId="700"/>
          <ac:spMkLst>
            <pc:docMk/>
            <pc:sldMk cId="268364409" sldId="439"/>
            <ac:spMk id="5" creationId="{E1F14859-C39C-239A-5D50-B0DDE718996D}"/>
          </ac:spMkLst>
        </pc:spChg>
        <pc:spChg chg="add del mod">
          <ac:chgData name="" userId="7997627200_tp_box_2" providerId="OAuth2" clId="{B977095E-2565-9F4D-BFA8-402BBB297623}" dt="2024-01-10T23:00:04.754" v="1108" actId="478"/>
          <ac:spMkLst>
            <pc:docMk/>
            <pc:sldMk cId="268364409" sldId="439"/>
            <ac:spMk id="7" creationId="{5E1BDD2A-8A9C-4E5B-4B95-13DD98CDDE99}"/>
          </ac:spMkLst>
        </pc:spChg>
        <pc:spChg chg="add mod">
          <ac:chgData name="" userId="7997627200_tp_box_2" providerId="OAuth2" clId="{B977095E-2565-9F4D-BFA8-402BBB297623}" dt="2024-01-10T23:05:13.369" v="1250" actId="1076"/>
          <ac:spMkLst>
            <pc:docMk/>
            <pc:sldMk cId="268364409" sldId="439"/>
            <ac:spMk id="12" creationId="{13001DD1-97AE-6A6A-AA73-08CCCFFBB31A}"/>
          </ac:spMkLst>
        </pc:spChg>
        <pc:spChg chg="add del mod ord">
          <ac:chgData name="" userId="7997627200_tp_box_2" providerId="OAuth2" clId="{B977095E-2565-9F4D-BFA8-402BBB297623}" dt="2024-01-10T23:02:13.994" v="1198" actId="478"/>
          <ac:spMkLst>
            <pc:docMk/>
            <pc:sldMk cId="268364409" sldId="439"/>
            <ac:spMk id="13" creationId="{D6A92EC6-EBCD-EE30-29C0-ACB86B63B0C3}"/>
          </ac:spMkLst>
        </pc:spChg>
        <pc:picChg chg="del mod ord">
          <ac:chgData name="" userId="7997627200_tp_box_2" providerId="OAuth2" clId="{B977095E-2565-9F4D-BFA8-402BBB297623}" dt="2024-01-10T22:59:48.352" v="1104" actId="478"/>
          <ac:picMkLst>
            <pc:docMk/>
            <pc:sldMk cId="268364409" sldId="439"/>
            <ac:picMk id="8" creationId="{FF93FE63-87A5-C101-5FF3-503BFB1E830D}"/>
          </ac:picMkLst>
        </pc:picChg>
        <pc:picChg chg="add mod">
          <ac:chgData name="" userId="7997627200_tp_box_2" providerId="OAuth2" clId="{B977095E-2565-9F4D-BFA8-402BBB297623}" dt="2024-01-10T23:05:45.143" v="1258" actId="208"/>
          <ac:picMkLst>
            <pc:docMk/>
            <pc:sldMk cId="268364409" sldId="439"/>
            <ac:picMk id="9" creationId="{7B530552-3AF3-EC9B-F7B6-5F0A4F02AF7C}"/>
          </ac:picMkLst>
        </pc:picChg>
        <pc:picChg chg="add mod">
          <ac:chgData name="" userId="7997627200_tp_box_2" providerId="OAuth2" clId="{B977095E-2565-9F4D-BFA8-402BBB297623}" dt="2024-01-10T23:05:46.855" v="1259" actId="208"/>
          <ac:picMkLst>
            <pc:docMk/>
            <pc:sldMk cId="268364409" sldId="439"/>
            <ac:picMk id="10" creationId="{56CD92B2-2368-711B-B102-8DC2AD4D63E7}"/>
          </ac:picMkLst>
        </pc:picChg>
        <pc:picChg chg="add mod">
          <ac:chgData name="" userId="7997627200_tp_box_2" providerId="OAuth2" clId="{B977095E-2565-9F4D-BFA8-402BBB297623}" dt="2024-01-10T23:05:48.818" v="1260" actId="208"/>
          <ac:picMkLst>
            <pc:docMk/>
            <pc:sldMk cId="268364409" sldId="439"/>
            <ac:picMk id="11" creationId="{45081F08-BF56-BBED-810B-BC0A07658528}"/>
          </ac:picMkLst>
        </pc:picChg>
      </pc:sldChg>
      <pc:sldChg chg="addSp delSp modSp add mod modClrScheme chgLayout modNotesTx">
        <pc:chgData name="" userId="7997627200_tp_box_2" providerId="OAuth2" clId="{B977095E-2565-9F4D-BFA8-402BBB297623}" dt="2024-01-11T20:17:32.088" v="3480" actId="1076"/>
        <pc:sldMkLst>
          <pc:docMk/>
          <pc:sldMk cId="2447924763" sldId="440"/>
        </pc:sldMkLst>
        <pc:spChg chg="mod ord">
          <ac:chgData name="" userId="7997627200_tp_box_2" providerId="OAuth2" clId="{B977095E-2565-9F4D-BFA8-402BBB297623}" dt="2024-01-11T20:15:59.503" v="3448" actId="20577"/>
          <ac:spMkLst>
            <pc:docMk/>
            <pc:sldMk cId="2447924763" sldId="440"/>
            <ac:spMk id="2" creationId="{CD3915A8-AEA6-2998-CB6A-F46E491D7C70}"/>
          </ac:spMkLst>
        </pc:spChg>
        <pc:spChg chg="del mod ord">
          <ac:chgData name="" userId="7997627200_tp_box_2" providerId="OAuth2" clId="{B977095E-2565-9F4D-BFA8-402BBB297623}" dt="2024-01-10T22:59:21.869" v="1076" actId="478"/>
          <ac:spMkLst>
            <pc:docMk/>
            <pc:sldMk cId="2447924763" sldId="440"/>
            <ac:spMk id="3" creationId="{48F98E39-0F25-6E11-F6D9-3A47A81AC7C5}"/>
          </ac:spMkLst>
        </pc:spChg>
        <pc:spChg chg="del mod">
          <ac:chgData name="" userId="7997627200_tp_box_2" providerId="OAuth2" clId="{B977095E-2565-9F4D-BFA8-402BBB297623}" dt="2024-01-10T22:56:44.592" v="926" actId="478"/>
          <ac:spMkLst>
            <pc:docMk/>
            <pc:sldMk cId="2447924763" sldId="440"/>
            <ac:spMk id="4" creationId="{3547EABD-BC3C-125A-5F1C-8CD7CE4C5ED0}"/>
          </ac:spMkLst>
        </pc:spChg>
        <pc:spChg chg="mod ord">
          <ac:chgData name="" userId="7997627200_tp_box_2" providerId="OAuth2" clId="{B977095E-2565-9F4D-BFA8-402BBB297623}" dt="2024-01-10T22:57:51.015" v="1048" actId="700"/>
          <ac:spMkLst>
            <pc:docMk/>
            <pc:sldMk cId="2447924763" sldId="440"/>
            <ac:spMk id="5" creationId="{40716737-8E5B-EDBF-F592-461A9055324B}"/>
          </ac:spMkLst>
        </pc:spChg>
        <pc:spChg chg="add mod ord">
          <ac:chgData name="" userId="7997627200_tp_box_2" providerId="OAuth2" clId="{B977095E-2565-9F4D-BFA8-402BBB297623}" dt="2024-01-10T23:10:30.403" v="1649" actId="1076"/>
          <ac:spMkLst>
            <pc:docMk/>
            <pc:sldMk cId="2447924763" sldId="440"/>
            <ac:spMk id="6" creationId="{F098D31D-91D2-42C5-2339-FD1DD46874A8}"/>
          </ac:spMkLst>
        </pc:spChg>
        <pc:spChg chg="add mod">
          <ac:chgData name="" userId="7997627200_tp_box_2" providerId="OAuth2" clId="{B977095E-2565-9F4D-BFA8-402BBB297623}" dt="2024-01-10T23:09:03.634" v="1576" actId="1076"/>
          <ac:spMkLst>
            <pc:docMk/>
            <pc:sldMk cId="2447924763" sldId="440"/>
            <ac:spMk id="9" creationId="{94A8915D-A538-AA99-04DB-DF9EBF729225}"/>
          </ac:spMkLst>
        </pc:spChg>
        <pc:spChg chg="add mod">
          <ac:chgData name="" userId="7997627200_tp_box_2" providerId="OAuth2" clId="{B977095E-2565-9F4D-BFA8-402BBB297623}" dt="2024-01-10T23:09:08.162" v="1578"/>
          <ac:spMkLst>
            <pc:docMk/>
            <pc:sldMk cId="2447924763" sldId="440"/>
            <ac:spMk id="10" creationId="{30964DB2-17D9-04A0-5052-91B1A178FC35}"/>
          </ac:spMkLst>
        </pc:spChg>
        <pc:picChg chg="add mod">
          <ac:chgData name="" userId="7997627200_tp_box_2" providerId="OAuth2" clId="{B977095E-2565-9F4D-BFA8-402BBB297623}" dt="2024-01-11T20:17:32.088" v="3480" actId="1076"/>
          <ac:picMkLst>
            <pc:docMk/>
            <pc:sldMk cId="2447924763" sldId="440"/>
            <ac:picMk id="4" creationId="{16ECED3C-E640-8EAA-467A-4BF68F15E216}"/>
          </ac:picMkLst>
        </pc:picChg>
        <pc:picChg chg="add mod">
          <ac:chgData name="" userId="7997627200_tp_box_2" providerId="OAuth2" clId="{B977095E-2565-9F4D-BFA8-402BBB297623}" dt="2024-01-10T23:08:10.321" v="1463" actId="207"/>
          <ac:picMkLst>
            <pc:docMk/>
            <pc:sldMk cId="2447924763" sldId="440"/>
            <ac:picMk id="8" creationId="{C7EAB198-821E-B099-AD31-860DC731FD4C}"/>
          </ac:picMkLst>
        </pc:picChg>
      </pc:sldChg>
      <pc:sldChg chg="addSp delSp modSp add del mod">
        <pc:chgData name="" userId="7997627200_tp_box_2" providerId="OAuth2" clId="{B977095E-2565-9F4D-BFA8-402BBB297623}" dt="2024-01-10T23:10:51.196" v="1683" actId="2696"/>
        <pc:sldMkLst>
          <pc:docMk/>
          <pc:sldMk cId="1018298346" sldId="441"/>
        </pc:sldMkLst>
        <pc:spChg chg="mod">
          <ac:chgData name="" userId="7997627200_tp_box_2" providerId="OAuth2" clId="{B977095E-2565-9F4D-BFA8-402BBB297623}" dt="2024-01-10T22:59:36.276" v="1101" actId="20577"/>
          <ac:spMkLst>
            <pc:docMk/>
            <pc:sldMk cId="1018298346" sldId="441"/>
            <ac:spMk id="2" creationId="{91E06242-1E9B-F1F1-20FC-291E692C1D67}"/>
          </ac:spMkLst>
        </pc:spChg>
        <pc:spChg chg="add mod">
          <ac:chgData name="" userId="7997627200_tp_box_2" providerId="OAuth2" clId="{B977095E-2565-9F4D-BFA8-402BBB297623}" dt="2024-01-10T22:56:49.595" v="929"/>
          <ac:spMkLst>
            <pc:docMk/>
            <pc:sldMk cId="1018298346" sldId="441"/>
            <ac:spMk id="3" creationId="{8DF61E2E-CA4B-25C8-EE1B-BB0AAD4DE26E}"/>
          </ac:spMkLst>
        </pc:spChg>
        <pc:spChg chg="del mod">
          <ac:chgData name="" userId="7997627200_tp_box_2" providerId="OAuth2" clId="{B977095E-2565-9F4D-BFA8-402BBB297623}" dt="2024-01-10T22:56:49.314" v="928" actId="478"/>
          <ac:spMkLst>
            <pc:docMk/>
            <pc:sldMk cId="1018298346" sldId="441"/>
            <ac:spMk id="4" creationId="{08CE22C9-B4C8-3A7B-7EBB-B9FE55FF2983}"/>
          </ac:spMkLst>
        </pc:spChg>
        <pc:spChg chg="mod">
          <ac:chgData name="" userId="7997627200_tp_box_2" providerId="OAuth2" clId="{B977095E-2565-9F4D-BFA8-402BBB297623}" dt="2024-01-10T22:54:24.954" v="897"/>
          <ac:spMkLst>
            <pc:docMk/>
            <pc:sldMk cId="1018298346" sldId="441"/>
            <ac:spMk id="5" creationId="{E1F14859-C39C-239A-5D50-B0DDE718996D}"/>
          </ac:spMkLst>
        </pc:spChg>
        <pc:picChg chg="del">
          <ac:chgData name="" userId="7997627200_tp_box_2" providerId="OAuth2" clId="{B977095E-2565-9F4D-BFA8-402BBB297623}" dt="2024-01-10T22:59:27.806" v="1078" actId="478"/>
          <ac:picMkLst>
            <pc:docMk/>
            <pc:sldMk cId="1018298346" sldId="441"/>
            <ac:picMk id="9" creationId="{842AFFD7-D304-2B81-3DE4-87CAC1FF3633}"/>
          </ac:picMkLst>
        </pc:picChg>
      </pc:sldChg>
      <pc:sldChg chg="addSp modSp add mod modNotesTx">
        <pc:chgData name="" userId="7997627200_tp_box_2" providerId="OAuth2" clId="{B977095E-2565-9F4D-BFA8-402BBB297623}" dt="2024-01-11T20:17:39.656" v="3483" actId="1076"/>
        <pc:sldMkLst>
          <pc:docMk/>
          <pc:sldMk cId="111632238" sldId="442"/>
        </pc:sldMkLst>
        <pc:spChg chg="mod">
          <ac:chgData name="" userId="7997627200_tp_box_2" providerId="OAuth2" clId="{B977095E-2565-9F4D-BFA8-402BBB297623}" dt="2024-01-11T20:16:12.963" v="3471" actId="20577"/>
          <ac:spMkLst>
            <pc:docMk/>
            <pc:sldMk cId="111632238" sldId="442"/>
            <ac:spMk id="2" creationId="{CD3915A8-AEA6-2998-CB6A-F46E491D7C70}"/>
          </ac:spMkLst>
        </pc:spChg>
        <pc:spChg chg="mod">
          <ac:chgData name="" userId="7997627200_tp_box_2" providerId="OAuth2" clId="{B977095E-2565-9F4D-BFA8-402BBB297623}" dt="2024-01-10T23:10:37.453" v="1651" actId="1076"/>
          <ac:spMkLst>
            <pc:docMk/>
            <pc:sldMk cId="111632238" sldId="442"/>
            <ac:spMk id="6" creationId="{F098D31D-91D2-42C5-2339-FD1DD46874A8}"/>
          </ac:spMkLst>
        </pc:spChg>
        <pc:spChg chg="mod">
          <ac:chgData name="" userId="7997627200_tp_box_2" providerId="OAuth2" clId="{B977095E-2565-9F4D-BFA8-402BBB297623}" dt="2024-01-10T23:09:43.225" v="1645" actId="20577"/>
          <ac:spMkLst>
            <pc:docMk/>
            <pc:sldMk cId="111632238" sldId="442"/>
            <ac:spMk id="9" creationId="{94A8915D-A538-AA99-04DB-DF9EBF729225}"/>
          </ac:spMkLst>
        </pc:spChg>
        <pc:picChg chg="add mod">
          <ac:chgData name="" userId="7997627200_tp_box_2" providerId="OAuth2" clId="{B977095E-2565-9F4D-BFA8-402BBB297623}" dt="2024-01-11T20:17:39.656" v="3483" actId="1076"/>
          <ac:picMkLst>
            <pc:docMk/>
            <pc:sldMk cId="111632238" sldId="442"/>
            <ac:picMk id="4" creationId="{DAB0F817-542A-BBC1-185F-5EB20CF6C21E}"/>
          </ac:picMkLst>
        </pc:picChg>
        <pc:picChg chg="mod">
          <ac:chgData name="" userId="7997627200_tp_box_2" providerId="OAuth2" clId="{B977095E-2565-9F4D-BFA8-402BBB297623}" dt="2024-01-11T20:16:01.770" v="3449" actId="1076"/>
          <ac:picMkLst>
            <pc:docMk/>
            <pc:sldMk cId="111632238" sldId="442"/>
            <ac:picMk id="8" creationId="{C7EAB198-821E-B099-AD31-860DC731FD4C}"/>
          </ac:picMkLst>
        </pc:picChg>
      </pc:sldChg>
      <pc:sldChg chg="add del">
        <pc:chgData name="" userId="7997627200_tp_box_2" providerId="OAuth2" clId="{B977095E-2565-9F4D-BFA8-402BBB297623}" dt="2024-01-10T23:06:34.818" v="1282" actId="2696"/>
        <pc:sldMkLst>
          <pc:docMk/>
          <pc:sldMk cId="2373066337" sldId="442"/>
        </pc:sldMkLst>
      </pc:sldChg>
      <pc:sldChg chg="new del">
        <pc:chgData name="" userId="7997627200_tp_box_2" providerId="OAuth2" clId="{B977095E-2565-9F4D-BFA8-402BBB297623}" dt="2024-01-10T22:57:01.688" v="931" actId="2696"/>
        <pc:sldMkLst>
          <pc:docMk/>
          <pc:sldMk cId="4008905375" sldId="442"/>
        </pc:sldMkLst>
      </pc:sldChg>
      <pc:sldChg chg="addSp delSp modSp add mod ord modAnim">
        <pc:chgData name="" userId="7997627200_tp_box_2" providerId="OAuth2" clId="{B977095E-2565-9F4D-BFA8-402BBB297623}" dt="2024-01-11T22:50:19.454" v="4488" actId="1076"/>
        <pc:sldMkLst>
          <pc:docMk/>
          <pc:sldMk cId="2122175127" sldId="443"/>
        </pc:sldMkLst>
        <pc:spChg chg="mod">
          <ac:chgData name="" userId="7997627200_tp_box_2" providerId="OAuth2" clId="{B977095E-2565-9F4D-BFA8-402BBB297623}" dt="2024-01-10T23:24:35.519" v="2840" actId="1076"/>
          <ac:spMkLst>
            <pc:docMk/>
            <pc:sldMk cId="2122175127" sldId="443"/>
            <ac:spMk id="2" creationId="{7839C417-FAE5-AAB2-110F-272DA39329BB}"/>
          </ac:spMkLst>
        </pc:spChg>
        <pc:spChg chg="mod">
          <ac:chgData name="" userId="7997627200_tp_box_2" providerId="OAuth2" clId="{B977095E-2565-9F4D-BFA8-402BBB297623}" dt="2024-01-10T23:17:46.975" v="2064" actId="1076"/>
          <ac:spMkLst>
            <pc:docMk/>
            <pc:sldMk cId="2122175127" sldId="443"/>
            <ac:spMk id="4" creationId="{7FFE8699-D9AF-211F-D8E0-C64787CFC2F5}"/>
          </ac:spMkLst>
        </pc:spChg>
        <pc:spChg chg="del">
          <ac:chgData name="" userId="7997627200_tp_box_2" providerId="OAuth2" clId="{B977095E-2565-9F4D-BFA8-402BBB297623}" dt="2024-01-10T23:11:31.202" v="1689" actId="478"/>
          <ac:spMkLst>
            <pc:docMk/>
            <pc:sldMk cId="2122175127" sldId="443"/>
            <ac:spMk id="7" creationId="{17530510-1DD4-A3CD-A155-C282B5ED0EBD}"/>
          </ac:spMkLst>
        </pc:spChg>
        <pc:spChg chg="del">
          <ac:chgData name="" userId="7997627200_tp_box_2" providerId="OAuth2" clId="{B977095E-2565-9F4D-BFA8-402BBB297623}" dt="2024-01-10T23:11:25.648" v="1687" actId="478"/>
          <ac:spMkLst>
            <pc:docMk/>
            <pc:sldMk cId="2122175127" sldId="443"/>
            <ac:spMk id="8" creationId="{D51897C1-9E76-3F91-7D41-BA9371FE9FA2}"/>
          </ac:spMkLst>
        </pc:spChg>
        <pc:spChg chg="add mod">
          <ac:chgData name="" userId="7997627200_tp_box_2" providerId="OAuth2" clId="{B977095E-2565-9F4D-BFA8-402BBB297623}" dt="2024-01-10T23:13:06.179" v="1821" actId="1076"/>
          <ac:spMkLst>
            <pc:docMk/>
            <pc:sldMk cId="2122175127" sldId="443"/>
            <ac:spMk id="11" creationId="{EE225337-5998-F895-2138-A787296927FC}"/>
          </ac:spMkLst>
        </pc:spChg>
        <pc:spChg chg="add mod">
          <ac:chgData name="" userId="7997627200_tp_box_2" providerId="OAuth2" clId="{B977095E-2565-9F4D-BFA8-402BBB297623}" dt="2024-01-10T23:13:57.904" v="1869" actId="20577"/>
          <ac:spMkLst>
            <pc:docMk/>
            <pc:sldMk cId="2122175127" sldId="443"/>
            <ac:spMk id="16" creationId="{C9A951F4-FBFB-664C-1454-069348064386}"/>
          </ac:spMkLst>
        </pc:spChg>
        <pc:spChg chg="add mod">
          <ac:chgData name="" userId="7997627200_tp_box_2" providerId="OAuth2" clId="{B977095E-2565-9F4D-BFA8-402BBB297623}" dt="2024-01-10T23:19:11.927" v="2096" actId="1076"/>
          <ac:spMkLst>
            <pc:docMk/>
            <pc:sldMk cId="2122175127" sldId="443"/>
            <ac:spMk id="17" creationId="{C0F670CB-4E1D-A2BA-586B-5D0C9471A979}"/>
          </ac:spMkLst>
        </pc:spChg>
        <pc:spChg chg="add del">
          <ac:chgData name="" userId="7997627200_tp_box_2" providerId="OAuth2" clId="{B977095E-2565-9F4D-BFA8-402BBB297623}" dt="2024-01-10T23:15:48.944" v="1929" actId="478"/>
          <ac:spMkLst>
            <pc:docMk/>
            <pc:sldMk cId="2122175127" sldId="443"/>
            <ac:spMk id="24" creationId="{A15733A8-377B-2AD6-3C01-5E42853723CE}"/>
          </ac:spMkLst>
        </pc:spChg>
        <pc:spChg chg="add del mod">
          <ac:chgData name="" userId="7997627200_tp_box_2" providerId="OAuth2" clId="{B977095E-2565-9F4D-BFA8-402BBB297623}" dt="2024-01-10T23:19:05.729" v="2094" actId="478"/>
          <ac:spMkLst>
            <pc:docMk/>
            <pc:sldMk cId="2122175127" sldId="443"/>
            <ac:spMk id="25" creationId="{1A6FE617-E646-51E6-0F04-6462F09B7FD5}"/>
          </ac:spMkLst>
        </pc:spChg>
        <pc:spChg chg="add del">
          <ac:chgData name="" userId="7997627200_tp_box_2" providerId="OAuth2" clId="{B977095E-2565-9F4D-BFA8-402BBB297623}" dt="2024-01-10T23:16:51.861" v="1947" actId="478"/>
          <ac:spMkLst>
            <pc:docMk/>
            <pc:sldMk cId="2122175127" sldId="443"/>
            <ac:spMk id="26" creationId="{04E6F655-ABDA-A176-5275-6BA27F87358E}"/>
          </ac:spMkLst>
        </pc:spChg>
        <pc:spChg chg="add del">
          <ac:chgData name="" userId="7997627200_tp_box_2" providerId="OAuth2" clId="{B977095E-2565-9F4D-BFA8-402BBB297623}" dt="2024-01-10T23:19:29.800" v="2098" actId="478"/>
          <ac:spMkLst>
            <pc:docMk/>
            <pc:sldMk cId="2122175127" sldId="443"/>
            <ac:spMk id="38" creationId="{947EF694-FABF-E4DB-5145-76F5863328A5}"/>
          </ac:spMkLst>
        </pc:spChg>
        <pc:spChg chg="add del mod">
          <ac:chgData name="" userId="7997627200_tp_box_2" providerId="OAuth2" clId="{B977095E-2565-9F4D-BFA8-402BBB297623}" dt="2024-01-10T23:26:37.058" v="3032" actId="478"/>
          <ac:spMkLst>
            <pc:docMk/>
            <pc:sldMk cId="2122175127" sldId="443"/>
            <ac:spMk id="39" creationId="{DE5CC448-79E5-1F49-A6E9-FF298517B002}"/>
          </ac:spMkLst>
        </pc:spChg>
        <pc:spChg chg="add del mod">
          <ac:chgData name="" userId="7997627200_tp_box_2" providerId="OAuth2" clId="{B977095E-2565-9F4D-BFA8-402BBB297623}" dt="2024-01-10T23:22:34.487" v="2728" actId="478"/>
          <ac:spMkLst>
            <pc:docMk/>
            <pc:sldMk cId="2122175127" sldId="443"/>
            <ac:spMk id="40" creationId="{38F00985-89D1-111D-9103-5544AD728385}"/>
          </ac:spMkLst>
        </pc:spChg>
        <pc:spChg chg="add del">
          <ac:chgData name="" userId="7997627200_tp_box_2" providerId="OAuth2" clId="{B977095E-2565-9F4D-BFA8-402BBB297623}" dt="2024-01-10T23:24:17.070" v="2836" actId="478"/>
          <ac:spMkLst>
            <pc:docMk/>
            <pc:sldMk cId="2122175127" sldId="443"/>
            <ac:spMk id="45" creationId="{7AAEE54C-39D4-668A-685B-78BA275925A3}"/>
          </ac:spMkLst>
        </pc:spChg>
        <pc:graphicFrameChg chg="del">
          <ac:chgData name="" userId="7997627200_tp_box_2" providerId="OAuth2" clId="{B977095E-2565-9F4D-BFA8-402BBB297623}" dt="2024-01-10T23:11:23.817" v="1686" actId="478"/>
          <ac:graphicFrameMkLst>
            <pc:docMk/>
            <pc:sldMk cId="2122175127" sldId="443"/>
            <ac:graphicFrameMk id="3" creationId="{1B60AC38-EE18-506A-C4E9-E416464E4726}"/>
          </ac:graphicFrameMkLst>
        </pc:graphicFrameChg>
        <pc:graphicFrameChg chg="add del mod">
          <ac:chgData name="" userId="7997627200_tp_box_2" providerId="OAuth2" clId="{B977095E-2565-9F4D-BFA8-402BBB297623}" dt="2024-01-11T22:50:10.983" v="4485" actId="20577"/>
          <ac:graphicFrameMkLst>
            <pc:docMk/>
            <pc:sldMk cId="2122175127" sldId="443"/>
            <ac:graphicFrameMk id="6" creationId="{93BD962D-70B5-19CE-6D68-A3B9D1055C9D}"/>
          </ac:graphicFrameMkLst>
        </pc:graphicFrameChg>
        <pc:picChg chg="add mod">
          <ac:chgData name="" userId="7997627200_tp_box_2" providerId="OAuth2" clId="{B977095E-2565-9F4D-BFA8-402BBB297623}" dt="2024-01-11T22:50:14.940" v="4486" actId="1076"/>
          <ac:picMkLst>
            <pc:docMk/>
            <pc:sldMk cId="2122175127" sldId="443"/>
            <ac:picMk id="10" creationId="{917C671B-3B96-B8C2-41E0-3EBEDC7DD00A}"/>
          </ac:picMkLst>
        </pc:picChg>
        <pc:picChg chg="add mod">
          <ac:chgData name="" userId="7997627200_tp_box_2" providerId="OAuth2" clId="{B977095E-2565-9F4D-BFA8-402BBB297623}" dt="2024-01-11T22:50:17.646" v="4487" actId="1076"/>
          <ac:picMkLst>
            <pc:docMk/>
            <pc:sldMk cId="2122175127" sldId="443"/>
            <ac:picMk id="12" creationId="{9B28C4FE-FB3F-62B0-A036-91590A0AC930}"/>
          </ac:picMkLst>
        </pc:picChg>
        <pc:picChg chg="add mod">
          <ac:chgData name="" userId="7997627200_tp_box_2" providerId="OAuth2" clId="{B977095E-2565-9F4D-BFA8-402BBB297623}" dt="2024-01-11T22:50:19.454" v="4488" actId="1076"/>
          <ac:picMkLst>
            <pc:docMk/>
            <pc:sldMk cId="2122175127" sldId="443"/>
            <ac:picMk id="13" creationId="{4BB7031E-B209-C734-B2D8-FE53A82844AB}"/>
          </ac:picMkLst>
        </pc:picChg>
        <pc:picChg chg="add mod">
          <ac:chgData name="" userId="7997627200_tp_box_2" providerId="OAuth2" clId="{B977095E-2565-9F4D-BFA8-402BBB297623}" dt="2024-01-10T23:13:24.014" v="1826"/>
          <ac:picMkLst>
            <pc:docMk/>
            <pc:sldMk cId="2122175127" sldId="443"/>
            <ac:picMk id="14" creationId="{E72F35D2-784F-31AD-1059-5C59A2D06F47}"/>
          </ac:picMkLst>
        </pc:picChg>
        <pc:picChg chg="add mod">
          <ac:chgData name="" userId="7997627200_tp_box_2" providerId="OAuth2" clId="{B977095E-2565-9F4D-BFA8-402BBB297623}" dt="2024-01-10T23:13:24.417" v="1827"/>
          <ac:picMkLst>
            <pc:docMk/>
            <pc:sldMk cId="2122175127" sldId="443"/>
            <ac:picMk id="15" creationId="{F3E57C09-243A-F30C-9E04-6232D0FD5EEC}"/>
          </ac:picMkLst>
        </pc:picChg>
        <pc:picChg chg="add del mod">
          <ac:chgData name="" userId="7997627200_tp_box_2" providerId="OAuth2" clId="{B977095E-2565-9F4D-BFA8-402BBB297623}" dt="2024-01-10T23:17:53.368" v="2067" actId="478"/>
          <ac:picMkLst>
            <pc:docMk/>
            <pc:sldMk cId="2122175127" sldId="443"/>
            <ac:picMk id="28" creationId="{6D590816-D2F0-C3F7-0690-043415E42269}"/>
          </ac:picMkLst>
        </pc:picChg>
        <pc:picChg chg="add del mod">
          <ac:chgData name="" userId="7997627200_tp_box_2" providerId="OAuth2" clId="{B977095E-2565-9F4D-BFA8-402BBB297623}" dt="2024-01-10T23:18:15.009" v="2073" actId="478"/>
          <ac:picMkLst>
            <pc:docMk/>
            <pc:sldMk cId="2122175127" sldId="443"/>
            <ac:picMk id="30" creationId="{AE995F7C-C693-D386-F876-7E00A2EA3B37}"/>
          </ac:picMkLst>
        </pc:picChg>
        <pc:cxnChg chg="add del mod">
          <ac:chgData name="" userId="7997627200_tp_box_2" providerId="OAuth2" clId="{B977095E-2565-9F4D-BFA8-402BBB297623}" dt="2024-01-10T23:15:28.443" v="1927" actId="478"/>
          <ac:cxnSpMkLst>
            <pc:docMk/>
            <pc:sldMk cId="2122175127" sldId="443"/>
            <ac:cxnSpMk id="19" creationId="{AA4E1799-3080-310B-4A6C-C7E21E5FD0A1}"/>
          </ac:cxnSpMkLst>
        </pc:cxnChg>
        <pc:cxnChg chg="add del mod">
          <ac:chgData name="" userId="7997627200_tp_box_2" providerId="OAuth2" clId="{B977095E-2565-9F4D-BFA8-402BBB297623}" dt="2024-01-10T23:21:16.033" v="2504" actId="478"/>
          <ac:cxnSpMkLst>
            <pc:docMk/>
            <pc:sldMk cId="2122175127" sldId="443"/>
            <ac:cxnSpMk id="32" creationId="{FF2A63EE-5893-BBF6-D19F-BB46A432FB63}"/>
          </ac:cxnSpMkLst>
        </pc:cxnChg>
        <pc:cxnChg chg="add del mod">
          <ac:chgData name="" userId="7997627200_tp_box_2" providerId="OAuth2" clId="{B977095E-2565-9F4D-BFA8-402BBB297623}" dt="2024-01-10T23:23:52.505" v="2834" actId="478"/>
          <ac:cxnSpMkLst>
            <pc:docMk/>
            <pc:sldMk cId="2122175127" sldId="443"/>
            <ac:cxnSpMk id="42" creationId="{340CB314-202E-ABAE-093A-DA02A2D5DD58}"/>
          </ac:cxnSpMkLst>
        </pc:cxnChg>
        <pc:cxnChg chg="add del mod">
          <ac:chgData name="" userId="7997627200_tp_box_2" providerId="OAuth2" clId="{B977095E-2565-9F4D-BFA8-402BBB297623}" dt="2024-01-10T23:24:58.360" v="2845" actId="478"/>
          <ac:cxnSpMkLst>
            <pc:docMk/>
            <pc:sldMk cId="2122175127" sldId="443"/>
            <ac:cxnSpMk id="47" creationId="{6A59364B-ACA0-432F-C014-0F0F30C67507}"/>
          </ac:cxnSpMkLst>
        </pc:cxnChg>
        <pc:cxnChg chg="add mod">
          <ac:chgData name="" userId="7997627200_tp_box_2" providerId="OAuth2" clId="{B977095E-2565-9F4D-BFA8-402BBB297623}" dt="2024-01-11T22:43:28.266" v="4316" actId="1076"/>
          <ac:cxnSpMkLst>
            <pc:docMk/>
            <pc:sldMk cId="2122175127" sldId="443"/>
            <ac:cxnSpMk id="50" creationId="{5BB8DDD6-CE6F-13BF-5F70-F4C7F7DE0DC0}"/>
          </ac:cxnSpMkLst>
        </pc:cxnChg>
      </pc:sldChg>
      <pc:sldChg chg="delSp modSp add mod">
        <pc:chgData name="" userId="7997627200_tp_box_2" providerId="OAuth2" clId="{B977095E-2565-9F4D-BFA8-402BBB297623}" dt="2024-01-11T20:18:23.981" v="3528" actId="478"/>
        <pc:sldMkLst>
          <pc:docMk/>
          <pc:sldMk cId="3112729546" sldId="444"/>
        </pc:sldMkLst>
        <pc:spChg chg="mod">
          <ac:chgData name="" userId="7997627200_tp_box_2" providerId="OAuth2" clId="{B977095E-2565-9F4D-BFA8-402BBB297623}" dt="2024-01-11T20:18:19.490" v="3526" actId="313"/>
          <ac:spMkLst>
            <pc:docMk/>
            <pc:sldMk cId="3112729546" sldId="444"/>
            <ac:spMk id="2" creationId="{91E06242-1E9B-F1F1-20FC-291E692C1D67}"/>
          </ac:spMkLst>
        </pc:spChg>
        <pc:spChg chg="mod">
          <ac:chgData name="" userId="7997627200_tp_box_2" providerId="OAuth2" clId="{B977095E-2565-9F4D-BFA8-402BBB297623}" dt="2024-01-11T20:18:21.707" v="3527" actId="20577"/>
          <ac:spMkLst>
            <pc:docMk/>
            <pc:sldMk cId="3112729546" sldId="444"/>
            <ac:spMk id="3" creationId="{CD5E3686-9887-0309-DDDB-B36BDB4AF2E7}"/>
          </ac:spMkLst>
        </pc:spChg>
        <pc:picChg chg="del">
          <ac:chgData name="" userId="7997627200_tp_box_2" providerId="OAuth2" clId="{B977095E-2565-9F4D-BFA8-402BBB297623}" dt="2024-01-11T20:18:23.981" v="3528" actId="478"/>
          <ac:picMkLst>
            <pc:docMk/>
            <pc:sldMk cId="3112729546" sldId="444"/>
            <ac:picMk id="9" creationId="{E0FF392A-CE1D-BC04-B151-91DF4E8B2626}"/>
          </ac:picMkLst>
        </pc:picChg>
        <pc:picChg chg="mod">
          <ac:chgData name="" userId="7997627200_tp_box_2" providerId="OAuth2" clId="{B977095E-2565-9F4D-BFA8-402BBB297623}" dt="2024-01-11T20:18:04.755" v="3485" actId="14826"/>
          <ac:picMkLst>
            <pc:docMk/>
            <pc:sldMk cId="3112729546" sldId="444"/>
            <ac:picMk id="12" creationId="{2C64297B-071F-3C23-A70C-299ABA371A64}"/>
          </ac:picMkLst>
        </pc:picChg>
      </pc:sldChg>
      <pc:sldChg chg="addSp delSp modSp add mod ord delAnim">
        <pc:chgData name="" userId="7997627200_tp_box_2" providerId="OAuth2" clId="{B977095E-2565-9F4D-BFA8-402BBB297623}" dt="2024-01-11T22:57:30.763" v="4678" actId="207"/>
        <pc:sldMkLst>
          <pc:docMk/>
          <pc:sldMk cId="1995091630" sldId="445"/>
        </pc:sldMkLst>
        <pc:spChg chg="add mod">
          <ac:chgData name="" userId="7997627200_tp_box_2" providerId="OAuth2" clId="{B977095E-2565-9F4D-BFA8-402BBB297623}" dt="2024-01-11T20:21:41.549" v="3720" actId="1076"/>
          <ac:spMkLst>
            <pc:docMk/>
            <pc:sldMk cId="1995091630" sldId="445"/>
            <ac:spMk id="3" creationId="{DD1DDF5D-80B0-5943-1A3D-3FC9F41E1465}"/>
          </ac:spMkLst>
        </pc:spChg>
        <pc:spChg chg="add mod">
          <ac:chgData name="" userId="7997627200_tp_box_2" providerId="OAuth2" clId="{B977095E-2565-9F4D-BFA8-402BBB297623}" dt="2024-01-11T20:21:51.594" v="3722" actId="1076"/>
          <ac:spMkLst>
            <pc:docMk/>
            <pc:sldMk cId="1995091630" sldId="445"/>
            <ac:spMk id="7" creationId="{690D6AA7-CB6C-BF23-1C72-94C901014C79}"/>
          </ac:spMkLst>
        </pc:spChg>
        <pc:spChg chg="del">
          <ac:chgData name="" userId="7997627200_tp_box_2" providerId="OAuth2" clId="{B977095E-2565-9F4D-BFA8-402BBB297623}" dt="2024-01-11T20:18:54.141" v="3559" actId="478"/>
          <ac:spMkLst>
            <pc:docMk/>
            <pc:sldMk cId="1995091630" sldId="445"/>
            <ac:spMk id="11" creationId="{EE225337-5998-F895-2138-A787296927FC}"/>
          </ac:spMkLst>
        </pc:spChg>
        <pc:spChg chg="del">
          <ac:chgData name="" userId="7997627200_tp_box_2" providerId="OAuth2" clId="{B977095E-2565-9F4D-BFA8-402BBB297623}" dt="2024-01-11T20:18:50.890" v="3557" actId="478"/>
          <ac:spMkLst>
            <pc:docMk/>
            <pc:sldMk cId="1995091630" sldId="445"/>
            <ac:spMk id="16" creationId="{C9A951F4-FBFB-664C-1454-069348064386}"/>
          </ac:spMkLst>
        </pc:spChg>
        <pc:spChg chg="del">
          <ac:chgData name="" userId="7997627200_tp_box_2" providerId="OAuth2" clId="{B977095E-2565-9F4D-BFA8-402BBB297623}" dt="2024-01-11T20:18:49.627" v="3556" actId="478"/>
          <ac:spMkLst>
            <pc:docMk/>
            <pc:sldMk cId="1995091630" sldId="445"/>
            <ac:spMk id="17" creationId="{C0F670CB-4E1D-A2BA-586B-5D0C9471A979}"/>
          </ac:spMkLst>
        </pc:spChg>
        <pc:graphicFrameChg chg="mod modGraphic">
          <ac:chgData name="" userId="7997627200_tp_box_2" providerId="OAuth2" clId="{B977095E-2565-9F4D-BFA8-402BBB297623}" dt="2024-01-11T22:57:30.763" v="4678" actId="207"/>
          <ac:graphicFrameMkLst>
            <pc:docMk/>
            <pc:sldMk cId="1995091630" sldId="445"/>
            <ac:graphicFrameMk id="6" creationId="{93BD962D-70B5-19CE-6D68-A3B9D1055C9D}"/>
          </ac:graphicFrameMkLst>
        </pc:graphicFrameChg>
        <pc:picChg chg="del">
          <ac:chgData name="" userId="7997627200_tp_box_2" providerId="OAuth2" clId="{B977095E-2565-9F4D-BFA8-402BBB297623}" dt="2024-01-11T20:18:45.404" v="3553" actId="478"/>
          <ac:picMkLst>
            <pc:docMk/>
            <pc:sldMk cId="1995091630" sldId="445"/>
            <ac:picMk id="10" creationId="{917C671B-3B96-B8C2-41E0-3EBEDC7DD00A}"/>
          </ac:picMkLst>
        </pc:picChg>
        <pc:picChg chg="del">
          <ac:chgData name="" userId="7997627200_tp_box_2" providerId="OAuth2" clId="{B977095E-2565-9F4D-BFA8-402BBB297623}" dt="2024-01-11T20:18:46.796" v="3554" actId="478"/>
          <ac:picMkLst>
            <pc:docMk/>
            <pc:sldMk cId="1995091630" sldId="445"/>
            <ac:picMk id="12" creationId="{9B28C4FE-FB3F-62B0-A036-91590A0AC930}"/>
          </ac:picMkLst>
        </pc:picChg>
        <pc:picChg chg="del">
          <ac:chgData name="" userId="7997627200_tp_box_2" providerId="OAuth2" clId="{B977095E-2565-9F4D-BFA8-402BBB297623}" dt="2024-01-11T20:18:48.164" v="3555" actId="478"/>
          <ac:picMkLst>
            <pc:docMk/>
            <pc:sldMk cId="1995091630" sldId="445"/>
            <ac:picMk id="13" creationId="{4BB7031E-B209-C734-B2D8-FE53A82844AB}"/>
          </ac:picMkLst>
        </pc:picChg>
        <pc:cxnChg chg="del">
          <ac:chgData name="" userId="7997627200_tp_box_2" providerId="OAuth2" clId="{B977095E-2565-9F4D-BFA8-402BBB297623}" dt="2024-01-11T20:18:52.092" v="3558" actId="478"/>
          <ac:cxnSpMkLst>
            <pc:docMk/>
            <pc:sldMk cId="1995091630" sldId="445"/>
            <ac:cxnSpMk id="50" creationId="{5BB8DDD6-CE6F-13BF-5F70-F4C7F7DE0DC0}"/>
          </ac:cxnSpMkLst>
        </pc:cxnChg>
      </pc:sldChg>
      <pc:sldChg chg="addSp delSp modSp add mod ord modAnim">
        <pc:chgData name="" userId="7997627200_tp_box_2" providerId="OAuth2" clId="{B977095E-2565-9F4D-BFA8-402BBB297623}" dt="2024-01-11T22:50:32.579" v="4510" actId="20577"/>
        <pc:sldMkLst>
          <pc:docMk/>
          <pc:sldMk cId="1825518850" sldId="446"/>
        </pc:sldMkLst>
        <pc:graphicFrameChg chg="mod">
          <ac:chgData name="" userId="7997627200_tp_box_2" providerId="OAuth2" clId="{B977095E-2565-9F4D-BFA8-402BBB297623}" dt="2024-01-11T22:50:32.579" v="4510" actId="20577"/>
          <ac:graphicFrameMkLst>
            <pc:docMk/>
            <pc:sldMk cId="1825518850" sldId="446"/>
            <ac:graphicFrameMk id="6" creationId="{93BD962D-70B5-19CE-6D68-A3B9D1055C9D}"/>
          </ac:graphicFrameMkLst>
        </pc:graphicFrameChg>
        <pc:graphicFrameChg chg="add del modGraphic">
          <ac:chgData name="" userId="7997627200_tp_box_2" providerId="OAuth2" clId="{B977095E-2565-9F4D-BFA8-402BBB297623}" dt="2024-01-11T22:06:02.551" v="3838" actId="27309"/>
          <ac:graphicFrameMkLst>
            <pc:docMk/>
            <pc:sldMk cId="1825518850" sldId="446"/>
            <ac:graphicFrameMk id="7" creationId="{E2EF9F0C-DD09-890B-4E59-8D980C78FB71}"/>
          </ac:graphicFrameMkLst>
        </pc:graphicFrameChg>
        <pc:graphicFrameChg chg="add del modGraphic">
          <ac:chgData name="" userId="7997627200_tp_box_2" providerId="OAuth2" clId="{B977095E-2565-9F4D-BFA8-402BBB297623}" dt="2024-01-11T22:11:11.653" v="3842" actId="27310"/>
          <ac:graphicFrameMkLst>
            <pc:docMk/>
            <pc:sldMk cId="1825518850" sldId="446"/>
            <ac:graphicFrameMk id="9" creationId="{27E402E2-6F6C-F4A6-20EF-08AC35546ECB}"/>
          </ac:graphicFrameMkLst>
        </pc:graphicFrameChg>
      </pc:sldChg>
      <pc:sldChg chg="addSp delSp modSp new del mod ord">
        <pc:chgData name="" userId="7997627200_tp_box_2" providerId="OAuth2" clId="{B977095E-2565-9F4D-BFA8-402BBB297623}" dt="2024-01-11T22:37:35.898" v="4226" actId="2696"/>
        <pc:sldMkLst>
          <pc:docMk/>
          <pc:sldMk cId="1089024868" sldId="447"/>
        </pc:sldMkLst>
        <pc:graphicFrameChg chg="add del mod modGraphic">
          <ac:chgData name="" userId="7997627200_tp_box_2" providerId="OAuth2" clId="{B977095E-2565-9F4D-BFA8-402BBB297623}" dt="2024-01-11T22:13:07.373" v="3862" actId="27310"/>
          <ac:graphicFrameMkLst>
            <pc:docMk/>
            <pc:sldMk cId="1089024868" sldId="447"/>
            <ac:graphicFrameMk id="5" creationId="{6D31CB32-77CB-27D4-8AD9-CAD19CC69326}"/>
          </ac:graphicFrameMkLst>
        </pc:graphicFrameChg>
        <pc:graphicFrameChg chg="add del mod modGraphic">
          <ac:chgData name="" userId="7997627200_tp_box_2" providerId="OAuth2" clId="{B977095E-2565-9F4D-BFA8-402BBB297623}" dt="2024-01-11T22:27:29.797" v="4065" actId="478"/>
          <ac:graphicFrameMkLst>
            <pc:docMk/>
            <pc:sldMk cId="1089024868" sldId="447"/>
            <ac:graphicFrameMk id="7" creationId="{73991FAB-B575-B1BF-EC93-452B1435D725}"/>
          </ac:graphicFrameMkLst>
        </pc:graphicFrameChg>
        <pc:graphicFrameChg chg="add mod modGraphic">
          <ac:chgData name="" userId="7997627200_tp_box_2" providerId="OAuth2" clId="{B977095E-2565-9F4D-BFA8-402BBB297623}" dt="2024-01-11T22:30:43.294" v="4080" actId="1076"/>
          <ac:graphicFrameMkLst>
            <pc:docMk/>
            <pc:sldMk cId="1089024868" sldId="447"/>
            <ac:graphicFrameMk id="9" creationId="{43373F54-A5C8-0127-ACDC-4385B9B340FD}"/>
          </ac:graphicFrameMkLst>
        </pc:graphicFrameChg>
        <pc:graphicFrameChg chg="add mod modGraphic">
          <ac:chgData name="" userId="7997627200_tp_box_2" providerId="OAuth2" clId="{B977095E-2565-9F4D-BFA8-402BBB297623}" dt="2024-01-11T22:30:45.123" v="4081" actId="1076"/>
          <ac:graphicFrameMkLst>
            <pc:docMk/>
            <pc:sldMk cId="1089024868" sldId="447"/>
            <ac:graphicFrameMk id="11" creationId="{D26BAE5E-2436-DCD6-6DE0-0317F473B1C4}"/>
          </ac:graphicFrameMkLst>
        </pc:graphicFrameChg>
        <pc:graphicFrameChg chg="add mod modGraphic">
          <ac:chgData name="" userId="7997627200_tp_box_2" providerId="OAuth2" clId="{B977095E-2565-9F4D-BFA8-402BBB297623}" dt="2024-01-11T22:30:42.025" v="4079" actId="1076"/>
          <ac:graphicFrameMkLst>
            <pc:docMk/>
            <pc:sldMk cId="1089024868" sldId="447"/>
            <ac:graphicFrameMk id="13" creationId="{F516D7CA-DDD0-E835-8388-16643A1EC863}"/>
          </ac:graphicFrameMkLst>
        </pc:graphicFrameChg>
      </pc:sldChg>
      <pc:sldChg chg="addSp delSp modSp new del mod">
        <pc:chgData name="" userId="7997627200_tp_box_2" providerId="OAuth2" clId="{B977095E-2565-9F4D-BFA8-402BBB297623}" dt="2024-01-11T22:13:03.688" v="3855" actId="27022"/>
        <pc:sldMkLst>
          <pc:docMk/>
          <pc:sldMk cId="604874592" sldId="448"/>
        </pc:sldMkLst>
        <pc:graphicFrameChg chg="add del modGraphic">
          <ac:chgData name="" userId="7997627200_tp_box_2" providerId="OAuth2" clId="{B977095E-2565-9F4D-BFA8-402BBB297623}" dt="2024-01-11T22:13:03.688" v="3855" actId="27022"/>
          <ac:graphicFrameMkLst>
            <pc:docMk/>
            <pc:sldMk cId="604874592" sldId="448"/>
            <ac:graphicFrameMk id="7" creationId="{188B5580-F679-8B23-5A92-6F83EDB428CF}"/>
          </ac:graphicFrameMkLst>
        </pc:graphicFrameChg>
      </pc:sldChg>
      <pc:sldChg chg="addSp modSp new del mod">
        <pc:chgData name="" userId="7997627200_tp_box_2" providerId="OAuth2" clId="{B977095E-2565-9F4D-BFA8-402BBB297623}" dt="2024-01-11T22:18:39.750" v="3867" actId="2696"/>
        <pc:sldMkLst>
          <pc:docMk/>
          <pc:sldMk cId="1503108284" sldId="448"/>
        </pc:sldMkLst>
        <pc:graphicFrameChg chg="add mod modGraphic">
          <ac:chgData name="" userId="7997627200_tp_box_2" providerId="OAuth2" clId="{B977095E-2565-9F4D-BFA8-402BBB297623}" dt="2024-01-11T22:13:36.026" v="3866" actId="1076"/>
          <ac:graphicFrameMkLst>
            <pc:docMk/>
            <pc:sldMk cId="1503108284" sldId="448"/>
            <ac:graphicFrameMk id="7" creationId="{2637BE8C-2404-7DE9-4254-8C49B6B07EC9}"/>
          </ac:graphicFrameMkLst>
        </pc:graphicFrameChg>
      </pc:sldChg>
      <pc:sldChg chg="addSp delSp modSp new del mod ord setBg">
        <pc:chgData name="" userId="7997627200_tp_box_2" providerId="OAuth2" clId="{B977095E-2565-9F4D-BFA8-402BBB297623}" dt="2024-01-11T22:43:46.265" v="4322" actId="2696"/>
        <pc:sldMkLst>
          <pc:docMk/>
          <pc:sldMk cId="1820924018" sldId="448"/>
        </pc:sldMkLst>
        <pc:spChg chg="mod">
          <ac:chgData name="" userId="7997627200_tp_box_2" providerId="OAuth2" clId="{B977095E-2565-9F4D-BFA8-402BBB297623}" dt="2024-01-11T22:31:37.184" v="4084" actId="255"/>
          <ac:spMkLst>
            <pc:docMk/>
            <pc:sldMk cId="1820924018" sldId="448"/>
            <ac:spMk id="2" creationId="{BC5DFBB5-6C78-53C9-52C7-71C29684B167}"/>
          </ac:spMkLst>
        </pc:spChg>
        <pc:picChg chg="add mod">
          <ac:chgData name="" userId="7997627200_tp_box_2" providerId="OAuth2" clId="{B977095E-2565-9F4D-BFA8-402BBB297623}" dt="2024-01-11T22:20:09.794" v="3884"/>
          <ac:picMkLst>
            <pc:docMk/>
            <pc:sldMk cId="1820924018" sldId="448"/>
            <ac:picMk id="5" creationId="{424F2A49-9C75-7FD6-7ADD-99422C186C1A}"/>
          </ac:picMkLst>
        </pc:picChg>
        <pc:picChg chg="add del mod">
          <ac:chgData name="" userId="7997627200_tp_box_2" providerId="OAuth2" clId="{B977095E-2565-9F4D-BFA8-402BBB297623}" dt="2024-01-11T22:31:26.045" v="4082" actId="478"/>
          <ac:picMkLst>
            <pc:docMk/>
            <pc:sldMk cId="1820924018" sldId="448"/>
            <ac:picMk id="6" creationId="{B6A11572-1B6E-1185-5BA4-1C5C189FB2C2}"/>
          </ac:picMkLst>
        </pc:picChg>
      </pc:sldChg>
      <pc:sldChg chg="delSp modSp add del mod ord setBg">
        <pc:chgData name="" userId="7997627200_tp_box_2" providerId="OAuth2" clId="{B977095E-2565-9F4D-BFA8-402BBB297623}" dt="2024-01-11T22:43:53.402" v="4324" actId="2696"/>
        <pc:sldMkLst>
          <pc:docMk/>
          <pc:sldMk cId="956168597" sldId="449"/>
        </pc:sldMkLst>
        <pc:spChg chg="mod">
          <ac:chgData name="" userId="7997627200_tp_box_2" providerId="OAuth2" clId="{B977095E-2565-9F4D-BFA8-402BBB297623}" dt="2024-01-11T22:32:21.653" v="4091" actId="207"/>
          <ac:spMkLst>
            <pc:docMk/>
            <pc:sldMk cId="956168597" sldId="449"/>
            <ac:spMk id="2" creationId="{BC5DFBB5-6C78-53C9-52C7-71C29684B167}"/>
          </ac:spMkLst>
        </pc:spChg>
        <pc:picChg chg="del mod">
          <ac:chgData name="" userId="7997627200_tp_box_2" providerId="OAuth2" clId="{B977095E-2565-9F4D-BFA8-402BBB297623}" dt="2024-01-11T22:32:03.105" v="4086" actId="478"/>
          <ac:picMkLst>
            <pc:docMk/>
            <pc:sldMk cId="956168597" sldId="449"/>
            <ac:picMk id="6" creationId="{B6A11572-1B6E-1185-5BA4-1C5C189FB2C2}"/>
          </ac:picMkLst>
        </pc:picChg>
      </pc:sldChg>
      <pc:sldChg chg="addSp delSp modSp new del mod">
        <pc:chgData name="" userId="7997627200_tp_box_2" providerId="OAuth2" clId="{B977095E-2565-9F4D-BFA8-402BBB297623}" dt="2024-01-11T22:21:08.431" v="3927" actId="2696"/>
        <pc:sldMkLst>
          <pc:docMk/>
          <pc:sldMk cId="3621940183" sldId="449"/>
        </pc:sldMkLst>
        <pc:spChg chg="mod">
          <ac:chgData name="" userId="7997627200_tp_box_2" providerId="OAuth2" clId="{B977095E-2565-9F4D-BFA8-402BBB297623}" dt="2024-01-11T22:19:17.474" v="3878" actId="20577"/>
          <ac:spMkLst>
            <pc:docMk/>
            <pc:sldMk cId="3621940183" sldId="449"/>
            <ac:spMk id="4" creationId="{3AB8340E-5964-3719-8487-3769E9DD8965}"/>
          </ac:spMkLst>
        </pc:spChg>
        <pc:spChg chg="add del">
          <ac:chgData name="" userId="7997627200_tp_box_2" providerId="OAuth2" clId="{B977095E-2565-9F4D-BFA8-402BBB297623}" dt="2024-01-11T22:20:24.351" v="3897" actId="478"/>
          <ac:spMkLst>
            <pc:docMk/>
            <pc:sldMk cId="3621940183" sldId="449"/>
            <ac:spMk id="5" creationId="{94A37A84-E643-B62E-F605-95803F9FEF31}"/>
          </ac:spMkLst>
        </pc:spChg>
        <pc:picChg chg="add mod">
          <ac:chgData name="" userId="7997627200_tp_box_2" providerId="OAuth2" clId="{B977095E-2565-9F4D-BFA8-402BBB297623}" dt="2024-01-11T22:19:56.579" v="3881" actId="1076"/>
          <ac:picMkLst>
            <pc:docMk/>
            <pc:sldMk cId="3621940183" sldId="449"/>
            <ac:picMk id="7" creationId="{775C0F34-DB77-D53C-515D-293F763543A2}"/>
          </ac:picMkLst>
        </pc:picChg>
      </pc:sldChg>
      <pc:sldChg chg="addSp delSp modSp new add del mod">
        <pc:chgData name="" userId="7997627200_tp_box_2" providerId="OAuth2" clId="{B977095E-2565-9F4D-BFA8-402BBB297623}" dt="2024-01-11T22:21:11.850" v="3928" actId="2696"/>
        <pc:sldMkLst>
          <pc:docMk/>
          <pc:sldMk cId="2839349101" sldId="450"/>
        </pc:sldMkLst>
        <pc:spChg chg="mod">
          <ac:chgData name="" userId="7997627200_tp_box_2" providerId="OAuth2" clId="{B977095E-2565-9F4D-BFA8-402BBB297623}" dt="2024-01-11T22:20:32.578" v="3909" actId="20577"/>
          <ac:spMkLst>
            <pc:docMk/>
            <pc:sldMk cId="2839349101" sldId="450"/>
            <ac:spMk id="2" creationId="{694ED839-AE16-E658-28FA-FFAF6BADB816}"/>
          </ac:spMkLst>
        </pc:spChg>
        <pc:spChg chg="del">
          <ac:chgData name="" userId="7997627200_tp_box_2" providerId="OAuth2" clId="{B977095E-2565-9F4D-BFA8-402BBB297623}" dt="2024-01-11T22:20:29.425" v="3899" actId="478"/>
          <ac:spMkLst>
            <pc:docMk/>
            <pc:sldMk cId="2839349101" sldId="450"/>
            <ac:spMk id="3" creationId="{F5695AAB-8CAB-3C9C-9137-D7D1C922498D}"/>
          </ac:spMkLst>
        </pc:spChg>
        <pc:picChg chg="add mod">
          <ac:chgData name="" userId="7997627200_tp_box_2" providerId="OAuth2" clId="{B977095E-2565-9F4D-BFA8-402BBB297623}" dt="2024-01-11T22:20:46.387" v="3915" actId="207"/>
          <ac:picMkLst>
            <pc:docMk/>
            <pc:sldMk cId="2839349101" sldId="450"/>
            <ac:picMk id="6" creationId="{6344183C-0490-577B-9CA8-DA7B9582F495}"/>
          </ac:picMkLst>
        </pc:picChg>
      </pc:sldChg>
      <pc:sldChg chg="delSp modSp add del mod ord setBg">
        <pc:chgData name="" userId="7997627200_tp_box_2" providerId="OAuth2" clId="{B977095E-2565-9F4D-BFA8-402BBB297623}" dt="2024-01-11T22:44:18.843" v="4329" actId="2696"/>
        <pc:sldMkLst>
          <pc:docMk/>
          <pc:sldMk cId="3713693305" sldId="450"/>
        </pc:sldMkLst>
        <pc:spChg chg="mod">
          <ac:chgData name="" userId="7997627200_tp_box_2" providerId="OAuth2" clId="{B977095E-2565-9F4D-BFA8-402BBB297623}" dt="2024-01-11T22:32:48.724" v="4096" actId="1076"/>
          <ac:spMkLst>
            <pc:docMk/>
            <pc:sldMk cId="3713693305" sldId="450"/>
            <ac:spMk id="2" creationId="{BC5DFBB5-6C78-53C9-52C7-71C29684B167}"/>
          </ac:spMkLst>
        </pc:spChg>
        <pc:picChg chg="del mod">
          <ac:chgData name="" userId="7997627200_tp_box_2" providerId="OAuth2" clId="{B977095E-2565-9F4D-BFA8-402BBB297623}" dt="2024-01-11T22:32:38.829" v="4094" actId="478"/>
          <ac:picMkLst>
            <pc:docMk/>
            <pc:sldMk cId="3713693305" sldId="450"/>
            <ac:picMk id="6" creationId="{B6A11572-1B6E-1185-5BA4-1C5C189FB2C2}"/>
          </ac:picMkLst>
        </pc:picChg>
      </pc:sldChg>
      <pc:sldChg chg="addSp delSp modSp add del mod ord">
        <pc:chgData name="" userId="7997627200_tp_box_2" providerId="OAuth2" clId="{B977095E-2565-9F4D-BFA8-402BBB297623}" dt="2024-01-11T22:50:50.367" v="4517" actId="2696"/>
        <pc:sldMkLst>
          <pc:docMk/>
          <pc:sldMk cId="3488024542" sldId="451"/>
        </pc:sldMkLst>
        <pc:spChg chg="del mod">
          <ac:chgData name="" userId="7997627200_tp_box_2" providerId="OAuth2" clId="{B977095E-2565-9F4D-BFA8-402BBB297623}" dt="2024-01-11T22:40:00.952" v="4271" actId="478"/>
          <ac:spMkLst>
            <pc:docMk/>
            <pc:sldMk cId="3488024542" sldId="451"/>
            <ac:spMk id="2" creationId="{7839C417-FAE5-AAB2-110F-272DA39329BB}"/>
          </ac:spMkLst>
        </pc:spChg>
        <pc:spChg chg="add del mod">
          <ac:chgData name="" userId="7997627200_tp_box_2" providerId="OAuth2" clId="{B977095E-2565-9F4D-BFA8-402BBB297623}" dt="2024-01-11T22:40:04.722" v="4272" actId="478"/>
          <ac:spMkLst>
            <pc:docMk/>
            <pc:sldMk cId="3488024542" sldId="451"/>
            <ac:spMk id="7" creationId="{21A18C68-CBCA-145F-715C-AE0BA58B9C7A}"/>
          </ac:spMkLst>
        </pc:spChg>
        <pc:spChg chg="add mod">
          <ac:chgData name="" userId="7997627200_tp_box_2" providerId="OAuth2" clId="{B977095E-2565-9F4D-BFA8-402BBB297623}" dt="2024-01-11T22:49:42.687" v="4440" actId="1076"/>
          <ac:spMkLst>
            <pc:docMk/>
            <pc:sldMk cId="3488024542" sldId="451"/>
            <ac:spMk id="8" creationId="{1C211A78-88BA-A2DC-A9A6-9CBFBD394D91}"/>
          </ac:spMkLst>
        </pc:spChg>
        <pc:graphicFrameChg chg="mod">
          <ac:chgData name="" userId="7997627200_tp_box_2" providerId="OAuth2" clId="{B977095E-2565-9F4D-BFA8-402BBB297623}" dt="2024-01-11T22:48:36.945" v="4399" actId="478"/>
          <ac:graphicFrameMkLst>
            <pc:docMk/>
            <pc:sldMk cId="3488024542" sldId="451"/>
            <ac:graphicFrameMk id="6" creationId="{93BD962D-70B5-19CE-6D68-A3B9D1055C9D}"/>
          </ac:graphicFrameMkLst>
        </pc:graphicFrameChg>
      </pc:sldChg>
      <pc:sldChg chg="addSp delSp modSp add del mod ord">
        <pc:chgData name="" userId="7997627200_tp_box_2" providerId="OAuth2" clId="{B977095E-2565-9F4D-BFA8-402BBB297623}" dt="2024-01-11T22:51:46.536" v="4533" actId="2696"/>
        <pc:sldMkLst>
          <pc:docMk/>
          <pc:sldMk cId="3464580282" sldId="452"/>
        </pc:sldMkLst>
        <pc:spChg chg="del">
          <ac:chgData name="" userId="7997627200_tp_box_2" providerId="OAuth2" clId="{B977095E-2565-9F4D-BFA8-402BBB297623}" dt="2024-01-11T22:41:26.811" v="4291" actId="478"/>
          <ac:spMkLst>
            <pc:docMk/>
            <pc:sldMk cId="3464580282" sldId="452"/>
            <ac:spMk id="2" creationId="{7839C417-FAE5-AAB2-110F-272DA39329BB}"/>
          </ac:spMkLst>
        </pc:spChg>
        <pc:spChg chg="add del mod">
          <ac:chgData name="" userId="7997627200_tp_box_2" providerId="OAuth2" clId="{B977095E-2565-9F4D-BFA8-402BBB297623}" dt="2024-01-11T22:41:28.583" v="4292" actId="478"/>
          <ac:spMkLst>
            <pc:docMk/>
            <pc:sldMk cId="3464580282" sldId="452"/>
            <ac:spMk id="7" creationId="{9F6B9964-8916-E89B-B1FF-3259B566FDE3}"/>
          </ac:spMkLst>
        </pc:spChg>
        <pc:graphicFrameChg chg="mod">
          <ac:chgData name="" userId="7997627200_tp_box_2" providerId="OAuth2" clId="{B977095E-2565-9F4D-BFA8-402BBB297623}" dt="2024-01-11T22:41:30.798" v="4293" actId="1076"/>
          <ac:graphicFrameMkLst>
            <pc:docMk/>
            <pc:sldMk cId="3464580282" sldId="452"/>
            <ac:graphicFrameMk id="6" creationId="{93BD962D-70B5-19CE-6D68-A3B9D1055C9D}"/>
          </ac:graphicFrameMkLst>
        </pc:graphicFrameChg>
      </pc:sldChg>
      <pc:sldChg chg="modSp add del ord">
        <pc:chgData name="" userId="7997627200_tp_box_2" providerId="OAuth2" clId="{B977095E-2565-9F4D-BFA8-402BBB297623}" dt="2024-01-11T22:44:22.284" v="4330" actId="2696"/>
        <pc:sldMkLst>
          <pc:docMk/>
          <pc:sldMk cId="2157640885" sldId="453"/>
        </pc:sldMkLst>
        <pc:graphicFrameChg chg="mod">
          <ac:chgData name="" userId="7997627200_tp_box_2" providerId="OAuth2" clId="{B977095E-2565-9F4D-BFA8-402BBB297623}" dt="2024-01-11T22:35:24.444" v="4155" actId="255"/>
          <ac:graphicFrameMkLst>
            <pc:docMk/>
            <pc:sldMk cId="2157640885" sldId="453"/>
            <ac:graphicFrameMk id="6" creationId="{93BD962D-70B5-19CE-6D68-A3B9D1055C9D}"/>
          </ac:graphicFrameMkLst>
        </pc:graphicFrameChg>
      </pc:sldChg>
      <pc:sldChg chg="addSp delSp modSp add del mod ord">
        <pc:chgData name="" userId="7997627200_tp_box_2" providerId="OAuth2" clId="{B977095E-2565-9F4D-BFA8-402BBB297623}" dt="2024-01-11T22:57:03.052" v="4673" actId="2696"/>
        <pc:sldMkLst>
          <pc:docMk/>
          <pc:sldMk cId="2608703507" sldId="454"/>
        </pc:sldMkLst>
        <pc:spChg chg="del">
          <ac:chgData name="" userId="7997627200_tp_box_2" providerId="OAuth2" clId="{B977095E-2565-9F4D-BFA8-402BBB297623}" dt="2024-01-11T22:42:17.203" v="4305" actId="478"/>
          <ac:spMkLst>
            <pc:docMk/>
            <pc:sldMk cId="2608703507" sldId="454"/>
            <ac:spMk id="2" creationId="{7839C417-FAE5-AAB2-110F-272DA39329BB}"/>
          </ac:spMkLst>
        </pc:spChg>
        <pc:spChg chg="add del mod">
          <ac:chgData name="" userId="7997627200_tp_box_2" providerId="OAuth2" clId="{B977095E-2565-9F4D-BFA8-402BBB297623}" dt="2024-01-11T22:42:21.365" v="4306" actId="478"/>
          <ac:spMkLst>
            <pc:docMk/>
            <pc:sldMk cId="2608703507" sldId="454"/>
            <ac:spMk id="7" creationId="{556A77ED-C945-D2C7-6075-67A631500B0E}"/>
          </ac:spMkLst>
        </pc:spChg>
        <pc:graphicFrameChg chg="mod">
          <ac:chgData name="" userId="7997627200_tp_box_2" providerId="OAuth2" clId="{B977095E-2565-9F4D-BFA8-402BBB297623}" dt="2024-01-11T22:42:38.269" v="4311"/>
          <ac:graphicFrameMkLst>
            <pc:docMk/>
            <pc:sldMk cId="2608703507" sldId="454"/>
            <ac:graphicFrameMk id="6" creationId="{93BD962D-70B5-19CE-6D68-A3B9D1055C9D}"/>
          </ac:graphicFrameMkLst>
        </pc:graphicFrameChg>
      </pc:sldChg>
      <pc:sldChg chg="addSp delSp modSp add del mod ord">
        <pc:chgData name="" userId="7997627200_tp_box_2" providerId="OAuth2" clId="{B977095E-2565-9F4D-BFA8-402BBB297623}" dt="2024-01-11T22:52:33.210" v="4560" actId="2696"/>
        <pc:sldMkLst>
          <pc:docMk/>
          <pc:sldMk cId="997467516" sldId="455"/>
        </pc:sldMkLst>
        <pc:spChg chg="del">
          <ac:chgData name="" userId="7997627200_tp_box_2" providerId="OAuth2" clId="{B977095E-2565-9F4D-BFA8-402BBB297623}" dt="2024-01-11T22:41:50.541" v="4297" actId="478"/>
          <ac:spMkLst>
            <pc:docMk/>
            <pc:sldMk cId="997467516" sldId="455"/>
            <ac:spMk id="2" creationId="{7839C417-FAE5-AAB2-110F-272DA39329BB}"/>
          </ac:spMkLst>
        </pc:spChg>
        <pc:spChg chg="add del mod">
          <ac:chgData name="" userId="7997627200_tp_box_2" providerId="OAuth2" clId="{B977095E-2565-9F4D-BFA8-402BBB297623}" dt="2024-01-11T22:41:52.321" v="4298" actId="478"/>
          <ac:spMkLst>
            <pc:docMk/>
            <pc:sldMk cId="997467516" sldId="455"/>
            <ac:spMk id="7" creationId="{14F31A63-C9BD-F1F8-65CE-DDD189B9EA54}"/>
          </ac:spMkLst>
        </pc:spChg>
        <pc:graphicFrameChg chg="mod">
          <ac:chgData name="" userId="7997627200_tp_box_2" providerId="OAuth2" clId="{B977095E-2565-9F4D-BFA8-402BBB297623}" dt="2024-01-11T22:44:12.915" v="4328"/>
          <ac:graphicFrameMkLst>
            <pc:docMk/>
            <pc:sldMk cId="997467516" sldId="455"/>
            <ac:graphicFrameMk id="6" creationId="{93BD962D-70B5-19CE-6D68-A3B9D1055C9D}"/>
          </ac:graphicFrameMkLst>
        </pc:graphicFrameChg>
      </pc:sldChg>
      <pc:sldChg chg="addSp modSp new mod modClrScheme chgLayout">
        <pc:chgData name="" userId="7997627200_tp_box_2" providerId="OAuth2" clId="{B977095E-2565-9F4D-BFA8-402BBB297623}" dt="2024-01-11T22:56:40.192" v="4667" actId="1076"/>
        <pc:sldMkLst>
          <pc:docMk/>
          <pc:sldMk cId="1826320736" sldId="456"/>
        </pc:sldMkLst>
        <pc:spChg chg="mod ord">
          <ac:chgData name="" userId="7997627200_tp_box_2" providerId="OAuth2" clId="{B977095E-2565-9F4D-BFA8-402BBB297623}" dt="2024-01-11T22:56:35.858" v="4666" actId="700"/>
          <ac:spMkLst>
            <pc:docMk/>
            <pc:sldMk cId="1826320736" sldId="456"/>
            <ac:spMk id="2" creationId="{A1F7EF00-BC71-7608-8EBC-20EC665CA959}"/>
          </ac:spMkLst>
        </pc:spChg>
        <pc:spChg chg="mod ord">
          <ac:chgData name="" userId="7997627200_tp_box_2" providerId="OAuth2" clId="{B977095E-2565-9F4D-BFA8-402BBB297623}" dt="2024-01-11T22:56:40.192" v="4667" actId="1076"/>
          <ac:spMkLst>
            <pc:docMk/>
            <pc:sldMk cId="1826320736" sldId="456"/>
            <ac:spMk id="3" creationId="{A5E4884E-ACC8-8D3F-AF49-66688C7CDDD5}"/>
          </ac:spMkLst>
        </pc:spChg>
        <pc:spChg chg="mod ord">
          <ac:chgData name="" userId="7997627200_tp_box_2" providerId="OAuth2" clId="{B977095E-2565-9F4D-BFA8-402BBB297623}" dt="2024-01-11T22:56:35.858" v="4666" actId="700"/>
          <ac:spMkLst>
            <pc:docMk/>
            <pc:sldMk cId="1826320736" sldId="456"/>
            <ac:spMk id="4" creationId="{DA877365-846F-766B-DC8A-AAC06E9CA1E2}"/>
          </ac:spMkLst>
        </pc:spChg>
        <pc:spChg chg="mod ord">
          <ac:chgData name="" userId="7997627200_tp_box_2" providerId="OAuth2" clId="{B977095E-2565-9F4D-BFA8-402BBB297623}" dt="2024-01-11T22:56:35.858" v="4666" actId="700"/>
          <ac:spMkLst>
            <pc:docMk/>
            <pc:sldMk cId="1826320736" sldId="456"/>
            <ac:spMk id="5" creationId="{1A285B8B-94FA-B272-90E2-42887E3B0646}"/>
          </ac:spMkLst>
        </pc:spChg>
        <pc:picChg chg="add mod">
          <ac:chgData name="" userId="7997627200_tp_box_2" providerId="OAuth2" clId="{B977095E-2565-9F4D-BFA8-402BBB297623}" dt="2024-01-11T22:56:02.458" v="4664" actId="1076"/>
          <ac:picMkLst>
            <pc:docMk/>
            <pc:sldMk cId="1826320736" sldId="456"/>
            <ac:picMk id="7" creationId="{F4FED29E-D7D2-F3DD-913B-AEB5346DB5B7}"/>
          </ac:picMkLst>
        </pc:picChg>
      </pc:sldChg>
      <pc:sldChg chg="add del ord">
        <pc:chgData name="" userId="7997627200_tp_box_2" providerId="OAuth2" clId="{B977095E-2565-9F4D-BFA8-402BBB297623}" dt="2024-01-11T22:49:49.295" v="4453" actId="20578"/>
        <pc:sldMkLst>
          <pc:docMk/>
          <pc:sldMk cId="1158798788" sldId="457"/>
        </pc:sldMkLst>
      </pc:sldChg>
      <pc:sldChg chg="addSp delSp modSp new add del mod ord modClrScheme chgLayout">
        <pc:chgData name="" userId="7997627200_tp_box_2" providerId="OAuth2" clId="{B977095E-2565-9F4D-BFA8-402BBB297623}" dt="2024-01-11T22:49:45.522" v="4450" actId="2696"/>
        <pc:sldMkLst>
          <pc:docMk/>
          <pc:sldMk cId="4221194403" sldId="457"/>
        </pc:sldMkLst>
        <pc:spChg chg="del">
          <ac:chgData name="" userId="7997627200_tp_box_2" providerId="OAuth2" clId="{B977095E-2565-9F4D-BFA8-402BBB297623}" dt="2024-01-11T22:37:44.431" v="4228" actId="700"/>
          <ac:spMkLst>
            <pc:docMk/>
            <pc:sldMk cId="4221194403" sldId="457"/>
            <ac:spMk id="2" creationId="{556D779F-F0A5-D8E4-542F-D7DD42124CC8}"/>
          </ac:spMkLst>
        </pc:spChg>
        <pc:spChg chg="mod ord">
          <ac:chgData name="" userId="7997627200_tp_box_2" providerId="OAuth2" clId="{B977095E-2565-9F4D-BFA8-402BBB297623}" dt="2024-01-11T22:37:44.431" v="4228" actId="700"/>
          <ac:spMkLst>
            <pc:docMk/>
            <pc:sldMk cId="4221194403" sldId="457"/>
            <ac:spMk id="3" creationId="{E2250AC3-4254-D89A-6B15-3D66B298407D}"/>
          </ac:spMkLst>
        </pc:spChg>
        <pc:spChg chg="mod ord">
          <ac:chgData name="" userId="7997627200_tp_box_2" providerId="OAuth2" clId="{B977095E-2565-9F4D-BFA8-402BBB297623}" dt="2024-01-11T22:37:44.431" v="4228" actId="700"/>
          <ac:spMkLst>
            <pc:docMk/>
            <pc:sldMk cId="4221194403" sldId="457"/>
            <ac:spMk id="4" creationId="{C5942165-6F3D-5C69-28EF-8BA49BCE2964}"/>
          </ac:spMkLst>
        </pc:spChg>
        <pc:graphicFrameChg chg="add del mod modGraphic">
          <ac:chgData name="" userId="7997627200_tp_box_2" providerId="OAuth2" clId="{B977095E-2565-9F4D-BFA8-402BBB297623}" dt="2024-01-11T22:43:40.363" v="4319" actId="478"/>
          <ac:graphicFrameMkLst>
            <pc:docMk/>
            <pc:sldMk cId="4221194403" sldId="457"/>
            <ac:graphicFrameMk id="6" creationId="{76E4AACF-8B68-9DE6-797C-D62B0E15E788}"/>
          </ac:graphicFrameMkLst>
        </pc:graphicFrameChg>
        <pc:graphicFrameChg chg="add del mod modGraphic">
          <ac:chgData name="" userId="7997627200_tp_box_2" providerId="OAuth2" clId="{B977095E-2565-9F4D-BFA8-402BBB297623}" dt="2024-01-11T22:43:41.466" v="4320" actId="478"/>
          <ac:graphicFrameMkLst>
            <pc:docMk/>
            <pc:sldMk cId="4221194403" sldId="457"/>
            <ac:graphicFrameMk id="8" creationId="{35AD41A0-1849-91BE-5ECE-F160AF565764}"/>
          </ac:graphicFrameMkLst>
        </pc:graphicFrameChg>
        <pc:graphicFrameChg chg="add del mod modGraphic">
          <ac:chgData name="" userId="7997627200_tp_box_2" providerId="OAuth2" clId="{B977095E-2565-9F4D-BFA8-402BBB297623}" dt="2024-01-11T22:43:41.984" v="4321" actId="478"/>
          <ac:graphicFrameMkLst>
            <pc:docMk/>
            <pc:sldMk cId="4221194403" sldId="457"/>
            <ac:graphicFrameMk id="10" creationId="{FE5F7EF1-DDD2-40D0-9DBB-F5D0BD40D6A7}"/>
          </ac:graphicFrameMkLst>
        </pc:graphicFrameChg>
        <pc:graphicFrameChg chg="add del mod modGraphic">
          <ac:chgData name="" userId="7997627200_tp_box_2" providerId="OAuth2" clId="{B977095E-2565-9F4D-BFA8-402BBB297623}" dt="2024-01-11T22:43:39.602" v="4318" actId="478"/>
          <ac:graphicFrameMkLst>
            <pc:docMk/>
            <pc:sldMk cId="4221194403" sldId="457"/>
            <ac:graphicFrameMk id="12" creationId="{4E638CB0-8055-3B3A-2AED-ECDCAAEF5A84}"/>
          </ac:graphicFrameMkLst>
        </pc:graphicFrameChg>
        <pc:graphicFrameChg chg="add del mod modGraphic">
          <ac:chgData name="" userId="7997627200_tp_box_2" providerId="OAuth2" clId="{B977095E-2565-9F4D-BFA8-402BBB297623}" dt="2024-01-11T22:49:43.687" v="4444" actId="478"/>
          <ac:graphicFrameMkLst>
            <pc:docMk/>
            <pc:sldMk cId="4221194403" sldId="457"/>
            <ac:graphicFrameMk id="14" creationId="{7E2B73E8-A3C1-E54F-03D7-FE1CDB6E3EBA}"/>
          </ac:graphicFrameMkLst>
        </pc:graphicFrameChg>
        <pc:graphicFrameChg chg="add del mod modGraphic">
          <ac:chgData name="" userId="7997627200_tp_box_2" providerId="OAuth2" clId="{B977095E-2565-9F4D-BFA8-402BBB297623}" dt="2024-01-11T22:49:43.056" v="4442" actId="478"/>
          <ac:graphicFrameMkLst>
            <pc:docMk/>
            <pc:sldMk cId="4221194403" sldId="457"/>
            <ac:graphicFrameMk id="16" creationId="{6509CDAC-3566-7AED-6E96-87287BA35AA4}"/>
          </ac:graphicFrameMkLst>
        </pc:graphicFrameChg>
        <pc:graphicFrameChg chg="add del mod modGraphic">
          <ac:chgData name="" userId="7997627200_tp_box_2" providerId="OAuth2" clId="{B977095E-2565-9F4D-BFA8-402BBB297623}" dt="2024-01-11T22:49:43.238" v="4443" actId="478"/>
          <ac:graphicFrameMkLst>
            <pc:docMk/>
            <pc:sldMk cId="4221194403" sldId="457"/>
            <ac:graphicFrameMk id="18" creationId="{CE45B5EC-DC31-AEC7-4EEC-33038BC44506}"/>
          </ac:graphicFrameMkLst>
        </pc:graphicFrameChg>
        <pc:graphicFrameChg chg="add del mod modGraphic">
          <ac:chgData name="" userId="7997627200_tp_box_2" providerId="OAuth2" clId="{B977095E-2565-9F4D-BFA8-402BBB297623}" dt="2024-01-11T22:49:44.075" v="4445" actId="478"/>
          <ac:graphicFrameMkLst>
            <pc:docMk/>
            <pc:sldMk cId="4221194403" sldId="457"/>
            <ac:graphicFrameMk id="20" creationId="{8F381E9C-EC34-7CE7-D579-BE3E4D688185}"/>
          </ac:graphicFrameMkLst>
        </pc:graphicFrameChg>
        <pc:graphicFrameChg chg="add del mod modGraphic">
          <ac:chgData name="" userId="7997627200_tp_box_2" providerId="OAuth2" clId="{B977095E-2565-9F4D-BFA8-402BBB297623}" dt="2024-01-11T22:49:45.288" v="4449" actId="1076"/>
          <ac:graphicFrameMkLst>
            <pc:docMk/>
            <pc:sldMk cId="4221194403" sldId="457"/>
            <ac:graphicFrameMk id="22" creationId="{4EB95999-D831-F378-598E-5DDE917EDD20}"/>
          </ac:graphicFrameMkLst>
        </pc:graphicFrameChg>
      </pc:sldChg>
      <pc:sldChg chg="add del ord">
        <pc:chgData name="" userId="7997627200_tp_box_2" providerId="OAuth2" clId="{B977095E-2565-9F4D-BFA8-402BBB297623}" dt="2024-01-11T22:50:48.272" v="4516" actId="2696"/>
        <pc:sldMkLst>
          <pc:docMk/>
          <pc:sldMk cId="1562144616" sldId="458"/>
        </pc:sldMkLst>
      </pc:sldChg>
      <pc:sldChg chg="add del">
        <pc:chgData name="" userId="7997627200_tp_box_2" providerId="OAuth2" clId="{B977095E-2565-9F4D-BFA8-402BBB297623}" dt="2024-01-11T22:49:32.539" v="4417" actId="2890"/>
        <pc:sldMkLst>
          <pc:docMk/>
          <pc:sldMk cId="3441510635" sldId="458"/>
        </pc:sldMkLst>
      </pc:sldChg>
      <pc:sldChg chg="addSp modSp add mod ord">
        <pc:chgData name="" userId="7997627200_tp_box_2" providerId="OAuth2" clId="{B977095E-2565-9F4D-BFA8-402BBB297623}" dt="2024-01-11T22:51:31.236" v="4528" actId="1076"/>
        <pc:sldMkLst>
          <pc:docMk/>
          <pc:sldMk cId="2540372784" sldId="459"/>
        </pc:sldMkLst>
        <pc:spChg chg="add mod">
          <ac:chgData name="" userId="7997627200_tp_box_2" providerId="OAuth2" clId="{B977095E-2565-9F4D-BFA8-402BBB297623}" dt="2024-01-11T22:51:31.236" v="4528" actId="1076"/>
          <ac:spMkLst>
            <pc:docMk/>
            <pc:sldMk cId="2540372784" sldId="459"/>
            <ac:spMk id="3" creationId="{E264CE42-DE5A-7835-A526-82A8B093D92F}"/>
          </ac:spMkLst>
        </pc:spChg>
        <pc:graphicFrameChg chg="mod">
          <ac:chgData name="" userId="7997627200_tp_box_2" providerId="OAuth2" clId="{B977095E-2565-9F4D-BFA8-402BBB297623}" dt="2024-01-11T22:51:13.189" v="4523"/>
          <ac:graphicFrameMkLst>
            <pc:docMk/>
            <pc:sldMk cId="2540372784" sldId="459"/>
            <ac:graphicFrameMk id="6" creationId="{93BD962D-70B5-19CE-6D68-A3B9D1055C9D}"/>
          </ac:graphicFrameMkLst>
        </pc:graphicFrameChg>
      </pc:sldChg>
      <pc:sldChg chg="modSp add mod ord">
        <pc:chgData name="" userId="7997627200_tp_box_2" providerId="OAuth2" clId="{B977095E-2565-9F4D-BFA8-402BBB297623}" dt="2024-01-11T22:51:58.473" v="4536" actId="14100"/>
        <pc:sldMkLst>
          <pc:docMk/>
          <pc:sldMk cId="4173778606" sldId="460"/>
        </pc:sldMkLst>
        <pc:spChg chg="mod">
          <ac:chgData name="" userId="7997627200_tp_box_2" providerId="OAuth2" clId="{B977095E-2565-9F4D-BFA8-402BBB297623}" dt="2024-01-11T22:51:58.473" v="4536" actId="14100"/>
          <ac:spMkLst>
            <pc:docMk/>
            <pc:sldMk cId="4173778606" sldId="460"/>
            <ac:spMk id="3" creationId="{E264CE42-DE5A-7835-A526-82A8B093D92F}"/>
          </ac:spMkLst>
        </pc:spChg>
      </pc:sldChg>
      <pc:sldChg chg="modSp add mod ord">
        <pc:chgData name="" userId="7997627200_tp_box_2" providerId="OAuth2" clId="{B977095E-2565-9F4D-BFA8-402BBB297623}" dt="2024-01-11T22:52:29.039" v="4559" actId="1076"/>
        <pc:sldMkLst>
          <pc:docMk/>
          <pc:sldMk cId="1000814978" sldId="461"/>
        </pc:sldMkLst>
        <pc:spChg chg="mod">
          <ac:chgData name="" userId="7997627200_tp_box_2" providerId="OAuth2" clId="{B977095E-2565-9F4D-BFA8-402BBB297623}" dt="2024-01-11T22:52:29.039" v="4559" actId="1076"/>
          <ac:spMkLst>
            <pc:docMk/>
            <pc:sldMk cId="1000814978" sldId="461"/>
            <ac:spMk id="3" creationId="{E264CE42-DE5A-7835-A526-82A8B093D92F}"/>
          </ac:spMkLst>
        </pc:spChg>
      </pc:sldChg>
      <pc:sldChg chg="modSp add del mod ord">
        <pc:chgData name="" userId="7997627200_tp_box_2" providerId="OAuth2" clId="{B977095E-2565-9F4D-BFA8-402BBB297623}" dt="2024-01-11T22:57:35.973" v="4679" actId="2696"/>
        <pc:sldMkLst>
          <pc:docMk/>
          <pc:sldMk cId="1215796360" sldId="462"/>
        </pc:sldMkLst>
        <pc:spChg chg="mod">
          <ac:chgData name="" userId="7997627200_tp_box_2" providerId="OAuth2" clId="{B977095E-2565-9F4D-BFA8-402BBB297623}" dt="2024-01-11T22:56:59.258" v="4672" actId="1076"/>
          <ac:spMkLst>
            <pc:docMk/>
            <pc:sldMk cId="1215796360" sldId="462"/>
            <ac:spMk id="3" creationId="{E264CE42-DE5A-7835-A526-82A8B093D92F}"/>
          </ac:spMkLst>
        </pc:spChg>
      </pc:sldChg>
    </pc:docChg>
  </pc:docChgLst>
  <pc:docChgLst>
    <pc:chgData name="Scott Gloden" clId="Web-{8061262C-EDC9-4459-88F8-2148888FD07C}"/>
    <pc:docChg chg="modSld">
      <pc:chgData name="Scott Gloden" userId="" providerId="" clId="Web-{8061262C-EDC9-4459-88F8-2148888FD07C}" dt="2024-04-11T13:43:01.360" v="5" actId="20577"/>
      <pc:docMkLst>
        <pc:docMk/>
      </pc:docMkLst>
      <pc:sldChg chg="modSp modCm">
        <pc:chgData name="Scott Gloden" userId="" providerId="" clId="Web-{8061262C-EDC9-4459-88F8-2148888FD07C}" dt="2024-04-11T13:43:01.360" v="5" actId="20577"/>
        <pc:sldMkLst>
          <pc:docMk/>
          <pc:sldMk cId="2560824689" sldId="509"/>
        </pc:sldMkLst>
        <pc:spChg chg="mod">
          <ac:chgData name="Scott Gloden" userId="" providerId="" clId="Web-{8061262C-EDC9-4459-88F8-2148888FD07C}" dt="2024-04-11T13:43:01.360" v="5" actId="20577"/>
          <ac:spMkLst>
            <pc:docMk/>
            <pc:sldMk cId="2560824689" sldId="509"/>
            <ac:spMk id="3" creationId="{C1BCF12E-03BB-FEEE-545E-9204A305691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cott Gloden" userId="" providerId="" clId="Web-{8061262C-EDC9-4459-88F8-2148888FD07C}" dt="2024-04-11T13:43:01.360" v="5" actId="20577"/>
              <pc2:cmMkLst xmlns:pc2="http://schemas.microsoft.com/office/powerpoint/2019/9/main/command">
                <pc:docMk/>
                <pc:sldMk cId="2560824689" sldId="509"/>
                <pc2:cmMk id="{AC69D6EE-C6B7-7640-AF5D-07472E9FDFCF}"/>
              </pc2:cmMkLst>
            </pc226:cmChg>
          </p:ext>
        </pc:extLst>
      </pc:sldChg>
    </pc:docChg>
  </pc:docChgLst>
  <pc:docChgLst>
    <pc:chgData name="Scott Gloden" clId="Web-{66610971-9C1B-45E3-8FAB-81D366693EA9}"/>
    <pc:docChg chg="addSld modSld modSection">
      <pc:chgData name="Scott Gloden" userId="" providerId="" clId="Web-{66610971-9C1B-45E3-8FAB-81D366693EA9}" dt="2024-05-14T19:25:36.209" v="36" actId="20577"/>
      <pc:docMkLst>
        <pc:docMk/>
      </pc:docMkLst>
      <pc:sldChg chg="modSp">
        <pc:chgData name="Scott Gloden" userId="" providerId="" clId="Web-{66610971-9C1B-45E3-8FAB-81D366693EA9}" dt="2024-05-14T19:24:47.786" v="32" actId="20577"/>
        <pc:sldMkLst>
          <pc:docMk/>
          <pc:sldMk cId="559731014" sldId="338"/>
        </pc:sldMkLst>
        <pc:spChg chg="mod">
          <ac:chgData name="Scott Gloden" userId="" providerId="" clId="Web-{66610971-9C1B-45E3-8FAB-81D366693EA9}" dt="2024-05-14T19:24:47.786" v="32" actId="20577"/>
          <ac:spMkLst>
            <pc:docMk/>
            <pc:sldMk cId="559731014" sldId="338"/>
            <ac:spMk id="2" creationId="{EF573F83-E468-729C-F9AF-C9506EE3B454}"/>
          </ac:spMkLst>
        </pc:spChg>
        <pc:spChg chg="mod">
          <ac:chgData name="Scott Gloden" userId="" providerId="" clId="Web-{66610971-9C1B-45E3-8FAB-81D366693EA9}" dt="2024-05-14T19:23:59.253" v="26" actId="20577"/>
          <ac:spMkLst>
            <pc:docMk/>
            <pc:sldMk cId="559731014" sldId="338"/>
            <ac:spMk id="3" creationId="{304FCBBE-6439-0794-8047-D66BDBEC08C1}"/>
          </ac:spMkLst>
        </pc:spChg>
      </pc:sldChg>
      <pc:sldChg chg="modSp">
        <pc:chgData name="Scott Gloden" userId="" providerId="" clId="Web-{66610971-9C1B-45E3-8FAB-81D366693EA9}" dt="2024-05-14T19:25:36.209" v="36" actId="20577"/>
        <pc:sldMkLst>
          <pc:docMk/>
          <pc:sldMk cId="664504250" sldId="526"/>
        </pc:sldMkLst>
        <pc:spChg chg="mod">
          <ac:chgData name="Scott Gloden" userId="" providerId="" clId="Web-{66610971-9C1B-45E3-8FAB-81D366693EA9}" dt="2024-05-14T19:24:53.504" v="33" actId="1076"/>
          <ac:spMkLst>
            <pc:docMk/>
            <pc:sldMk cId="664504250" sldId="526"/>
            <ac:spMk id="4" creationId="{39711E54-3595-5620-31ED-6D846A8B6C86}"/>
          </ac:spMkLst>
        </pc:spChg>
        <pc:spChg chg="mod">
          <ac:chgData name="Scott Gloden" userId="" providerId="" clId="Web-{66610971-9C1B-45E3-8FAB-81D366693EA9}" dt="2024-05-14T19:25:36.209" v="36" actId="20577"/>
          <ac:spMkLst>
            <pc:docMk/>
            <pc:sldMk cId="664504250" sldId="526"/>
            <ac:spMk id="489" creationId="{00000000-0000-0000-0000-000000000000}"/>
          </ac:spMkLst>
        </pc:spChg>
      </pc:sldChg>
      <pc:sldChg chg="modSp add replId">
        <pc:chgData name="Scott Gloden" userId="" providerId="" clId="Web-{66610971-9C1B-45E3-8FAB-81D366693EA9}" dt="2024-05-14T19:24:12.706" v="29" actId="20577"/>
        <pc:sldMkLst>
          <pc:docMk/>
          <pc:sldMk cId="3526124428" sldId="537"/>
        </pc:sldMkLst>
        <pc:spChg chg="mod">
          <ac:chgData name="Scott Gloden" userId="" providerId="" clId="Web-{66610971-9C1B-45E3-8FAB-81D366693EA9}" dt="2024-05-14T19:23:23.533" v="3" actId="20577"/>
          <ac:spMkLst>
            <pc:docMk/>
            <pc:sldMk cId="3526124428" sldId="537"/>
            <ac:spMk id="2" creationId="{EF573F83-E468-729C-F9AF-C9506EE3B454}"/>
          </ac:spMkLst>
        </pc:spChg>
        <pc:spChg chg="mod">
          <ac:chgData name="Scott Gloden" userId="" providerId="" clId="Web-{66610971-9C1B-45E3-8FAB-81D366693EA9}" dt="2024-05-14T19:24:12.706" v="29" actId="20577"/>
          <ac:spMkLst>
            <pc:docMk/>
            <pc:sldMk cId="3526124428" sldId="537"/>
            <ac:spMk id="3" creationId="{304FCBBE-6439-0794-8047-D66BDBEC08C1}"/>
          </ac:spMkLst>
        </pc:spChg>
      </pc:sldChg>
    </pc:docChg>
  </pc:docChgLst>
  <pc:docChgLst>
    <pc:chgData name="Scott Gloden" clId="Web-{A22591D2-0DC6-4CD8-B9CA-8B0DC73123DF}"/>
    <pc:docChg chg="mod modSld">
      <pc:chgData name="Scott Gloden" userId="" providerId="" clId="Web-{A22591D2-0DC6-4CD8-B9CA-8B0DC73123DF}" dt="2024-04-08T19:49:52.479" v="56" actId="20577"/>
      <pc:docMkLst>
        <pc:docMk/>
      </pc:docMkLst>
      <pc:sldChg chg="addSp delSp modSp modCm">
        <pc:chgData name="Scott Gloden" userId="" providerId="" clId="Web-{A22591D2-0DC6-4CD8-B9CA-8B0DC73123DF}" dt="2024-04-08T19:49:21.259" v="49" actId="1076"/>
        <pc:sldMkLst>
          <pc:docMk/>
          <pc:sldMk cId="2231162427" sldId="287"/>
        </pc:sldMkLst>
        <pc:graphicFrameChg chg="add del mod modGraphic">
          <ac:chgData name="Scott Gloden" userId="" providerId="" clId="Web-{A22591D2-0DC6-4CD8-B9CA-8B0DC73123DF}" dt="2024-04-08T19:49:21.259" v="49" actId="1076"/>
          <ac:graphicFrameMkLst>
            <pc:docMk/>
            <pc:sldMk cId="2231162427" sldId="287"/>
            <ac:graphicFrameMk id="5" creationId="{19351E7B-8CC5-2652-FC9B-A99CC916AB7F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cott Gloden" userId="" providerId="" clId="Web-{A22591D2-0DC6-4CD8-B9CA-8B0DC73123DF}" dt="2024-04-08T19:48:48.069" v="39" actId="20577"/>
              <pc2:cmMkLst xmlns:pc2="http://schemas.microsoft.com/office/powerpoint/2019/9/main/command">
                <pc:docMk/>
                <pc:sldMk cId="2231162427" sldId="287"/>
                <pc2:cmMk id="{9844383A-EBD1-D149-9FE1-C8290846AB85}"/>
              </pc2:cmMkLst>
              <pc226:cmRplyChg chg="add">
                <pc226:chgData name="Scott Gloden" userId="" providerId="" clId="Web-{A22591D2-0DC6-4CD8-B9CA-8B0DC73123DF}" dt="2024-04-08T19:48:39.772" v="37"/>
                <pc2:cmRplyMkLst xmlns:pc2="http://schemas.microsoft.com/office/powerpoint/2019/9/main/command">
                  <pc:docMk/>
                  <pc:sldMk cId="2231162427" sldId="287"/>
                  <pc2:cmMk id="{9844383A-EBD1-D149-9FE1-C8290846AB85}"/>
                  <pc2:cmRplyMk id="{BC26316B-D178-45B2-8CBD-F18658B3F2D1}"/>
                </pc2:cmRplyMkLst>
              </pc226:cmRplyChg>
            </pc226:cmChg>
          </p:ext>
        </pc:extLst>
      </pc:sldChg>
      <pc:sldChg chg="modSp modCm">
        <pc:chgData name="Scott Gloden" userId="" providerId="" clId="Web-{A22591D2-0DC6-4CD8-B9CA-8B0DC73123DF}" dt="2024-04-08T19:49:52.479" v="56" actId="20577"/>
        <pc:sldMkLst>
          <pc:docMk/>
          <pc:sldMk cId="4134439926" sldId="432"/>
        </pc:sldMkLst>
        <pc:spChg chg="mod">
          <ac:chgData name="Scott Gloden" userId="" providerId="" clId="Web-{A22591D2-0DC6-4CD8-B9CA-8B0DC73123DF}" dt="2024-04-08T19:49:52.479" v="56" actId="20577"/>
          <ac:spMkLst>
            <pc:docMk/>
            <pc:sldMk cId="4134439926" sldId="432"/>
            <ac:spMk id="3" creationId="{7F320830-D559-EA46-7089-E5CF82016E3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cott Gloden" userId="" providerId="" clId="Web-{A22591D2-0DC6-4CD8-B9CA-8B0DC73123DF}" dt="2024-04-08T19:49:48.370" v="55"/>
              <pc2:cmMkLst xmlns:pc2="http://schemas.microsoft.com/office/powerpoint/2019/9/main/command">
                <pc:docMk/>
                <pc:sldMk cId="4134439926" sldId="432"/>
                <pc2:cmMk id="{624DF4DA-19E7-0541-B1D2-499E3C0931A8}"/>
              </pc2:cmMkLst>
              <pc226:cmRplyChg chg="add">
                <pc226:chgData name="Scott Gloden" userId="" providerId="" clId="Web-{A22591D2-0DC6-4CD8-B9CA-8B0DC73123DF}" dt="2024-04-08T19:49:46.119" v="54"/>
                <pc2:cmRplyMkLst xmlns:pc2="http://schemas.microsoft.com/office/powerpoint/2019/9/main/command">
                  <pc:docMk/>
                  <pc:sldMk cId="4134439926" sldId="432"/>
                  <pc2:cmMk id="{624DF4DA-19E7-0541-B1D2-499E3C0931A8}"/>
                  <pc2:cmRplyMk id="{E04AEF87-EA32-4015-AF99-6015025BF9EC}"/>
                </pc2:cmRplyMkLst>
              </pc226:cmRplyChg>
            </pc226:cmChg>
          </p:ext>
        </pc:extLst>
      </pc:sldChg>
      <pc:sldChg chg="modCm">
        <pc:chgData name="Scott Gloden" userId="" providerId="" clId="Web-{A22591D2-0DC6-4CD8-B9CA-8B0DC73123DF}" dt="2024-04-08T19:45:32.402" v="1"/>
        <pc:sldMkLst>
          <pc:docMk/>
          <pc:sldMk cId="1150029170" sldId="4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cott Gloden" userId="" providerId="" clId="Web-{A22591D2-0DC6-4CD8-B9CA-8B0DC73123DF}" dt="2024-04-08T19:45:32.402" v="1"/>
              <pc2:cmMkLst xmlns:pc2="http://schemas.microsoft.com/office/powerpoint/2019/9/main/command">
                <pc:docMk/>
                <pc:sldMk cId="1150029170" sldId="463"/>
                <pc2:cmMk id="{76004AEB-063E-1046-BE28-D67C741B5564}"/>
              </pc2:cmMkLst>
              <pc226:cmRplyChg chg="add">
                <pc226:chgData name="Scott Gloden" userId="" providerId="" clId="Web-{A22591D2-0DC6-4CD8-B9CA-8B0DC73123DF}" dt="2024-04-08T19:45:32.402" v="1"/>
                <pc2:cmRplyMkLst xmlns:pc2="http://schemas.microsoft.com/office/powerpoint/2019/9/main/command">
                  <pc:docMk/>
                  <pc:sldMk cId="1150029170" sldId="463"/>
                  <pc2:cmMk id="{76004AEB-063E-1046-BE28-D67C741B5564}"/>
                  <pc2:cmRplyMk id="{ACE2C309-D067-48D4-88D2-329DA1AB6715}"/>
                </pc2:cmRplyMkLst>
              </pc226:cmRplyChg>
            </pc226:cmChg>
          </p:ext>
        </pc:extLst>
      </pc:sldChg>
      <pc:sldChg chg="modSp modCm">
        <pc:chgData name="Scott Gloden" userId="" providerId="" clId="Web-{A22591D2-0DC6-4CD8-B9CA-8B0DC73123DF}" dt="2024-04-08T19:47:31.612" v="10" actId="20577"/>
        <pc:sldMkLst>
          <pc:docMk/>
          <pc:sldMk cId="2560824689" sldId="509"/>
        </pc:sldMkLst>
        <pc:spChg chg="mod">
          <ac:chgData name="Scott Gloden" userId="" providerId="" clId="Web-{A22591D2-0DC6-4CD8-B9CA-8B0DC73123DF}" dt="2024-04-08T19:47:31.612" v="10" actId="20577"/>
          <ac:spMkLst>
            <pc:docMk/>
            <pc:sldMk cId="2560824689" sldId="509"/>
            <ac:spMk id="3" creationId="{C1BCF12E-03BB-FEEE-545E-9204A305691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cott Gloden" userId="" providerId="" clId="Web-{A22591D2-0DC6-4CD8-B9CA-8B0DC73123DF}" dt="2024-04-08T19:47:29.909" v="9"/>
              <pc2:cmMkLst xmlns:pc2="http://schemas.microsoft.com/office/powerpoint/2019/9/main/command">
                <pc:docMk/>
                <pc:sldMk cId="2560824689" sldId="509"/>
                <pc2:cmMk id="{AC69D6EE-C6B7-7640-AF5D-07472E9FDFCF}"/>
              </pc2:cmMkLst>
              <pc226:cmRplyChg chg="add">
                <pc226:chgData name="Scott Gloden" userId="" providerId="" clId="Web-{A22591D2-0DC6-4CD8-B9CA-8B0DC73123DF}" dt="2024-04-08T19:47:29.909" v="9"/>
                <pc2:cmRplyMkLst xmlns:pc2="http://schemas.microsoft.com/office/powerpoint/2019/9/main/command">
                  <pc:docMk/>
                  <pc:sldMk cId="2560824689" sldId="509"/>
                  <pc2:cmMk id="{AC69D6EE-C6B7-7640-AF5D-07472E9FDFCF}"/>
                  <pc2:cmRplyMk id="{968B7525-B934-4BF5-B534-40A09940DBA7}"/>
                </pc2:cmRplyMkLst>
              </pc226:cmRplyChg>
            </pc226:cmChg>
          </p:ext>
        </pc:extLst>
      </pc:sldChg>
      <pc:sldChg chg="modSp delCm modCm">
        <pc:chgData name="Scott Gloden" userId="" providerId="" clId="Web-{A22591D2-0DC6-4CD8-B9CA-8B0DC73123DF}" dt="2024-04-08T19:48:07.833" v="35" actId="1076"/>
        <pc:sldMkLst>
          <pc:docMk/>
          <pc:sldMk cId="838459061" sldId="510"/>
        </pc:sldMkLst>
        <pc:spChg chg="mod">
          <ac:chgData name="Scott Gloden" userId="" providerId="" clId="Web-{A22591D2-0DC6-4CD8-B9CA-8B0DC73123DF}" dt="2024-04-08T19:48:03.098" v="33" actId="20577"/>
          <ac:spMkLst>
            <pc:docMk/>
            <pc:sldMk cId="838459061" sldId="510"/>
            <ac:spMk id="3" creationId="{7B9BB6D3-D85D-CF61-ADE6-922AE92CA31D}"/>
          </ac:spMkLst>
        </pc:spChg>
        <pc:picChg chg="mod">
          <ac:chgData name="Scott Gloden" userId="" providerId="" clId="Web-{A22591D2-0DC6-4CD8-B9CA-8B0DC73123DF}" dt="2024-04-08T19:48:07.833" v="35" actId="1076"/>
          <ac:picMkLst>
            <pc:docMk/>
            <pc:sldMk cId="838459061" sldId="510"/>
            <ac:picMk id="9" creationId="{797561B0-9803-D7B4-76C3-9C3DD677140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cott Gloden" userId="" providerId="" clId="Web-{A22591D2-0DC6-4CD8-B9CA-8B0DC73123DF}" dt="2024-04-08T19:48:03.192" v="34"/>
              <pc2:cmMkLst xmlns:pc2="http://schemas.microsoft.com/office/powerpoint/2019/9/main/command">
                <pc:docMk/>
                <pc:sldMk cId="838459061" sldId="510"/>
                <pc2:cmMk id="{74BAC450-4E1E-8643-9F13-8B2339B9747C}"/>
              </pc2:cmMkLst>
            </pc226:cmChg>
          </p:ext>
        </pc:extLst>
      </pc:sldChg>
      <pc:sldChg chg="modCm">
        <pc:chgData name="Scott Gloden" userId="" providerId="" clId="Web-{A22591D2-0DC6-4CD8-B9CA-8B0DC73123DF}" dt="2024-04-08T19:48:20.021" v="36"/>
        <pc:sldMkLst>
          <pc:docMk/>
          <pc:sldMk cId="1431797159" sldId="5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cott Gloden" userId="" providerId="" clId="Web-{A22591D2-0DC6-4CD8-B9CA-8B0DC73123DF}" dt="2024-04-08T19:48:20.021" v="36"/>
              <pc2:cmMkLst xmlns:pc2="http://schemas.microsoft.com/office/powerpoint/2019/9/main/command">
                <pc:docMk/>
                <pc:sldMk cId="1431797159" sldId="514"/>
                <pc2:cmMk id="{8CD59748-F66F-6542-8D5A-953672E7A826}"/>
              </pc2:cmMkLst>
              <pc226:cmRplyChg chg="mod modRxn">
                <pc226:chgData name="Scott Gloden" userId="" providerId="" clId="Web-{A22591D2-0DC6-4CD8-B9CA-8B0DC73123DF}" dt="2024-04-08T19:48:20.021" v="36"/>
                <pc2:cmRplyMkLst xmlns:pc2="http://schemas.microsoft.com/office/powerpoint/2019/9/main/command">
                  <pc:docMk/>
                  <pc:sldMk cId="1431797159" sldId="514"/>
                  <pc2:cmMk id="{8CD59748-F66F-6542-8D5A-953672E7A826}"/>
                  <pc2:cmRplyMk id="{1046941C-09BE-0143-BC0E-B981B827955D}"/>
                </pc2:cmRplyMkLst>
              </pc226:cmRplyChg>
            </pc226:cmChg>
          </p:ext>
        </pc:extLst>
      </pc:sldChg>
    </pc:docChg>
  </pc:docChgLst>
  <pc:docChgLst>
    <pc:chgData userId="7997627200_tp_box_2" providerId="OAuth2" clId="{8DD8F71D-2A10-1C46-82AF-BDF1BE88F4D9}"/>
    <pc:docChg chg="undo custSel addSld delSld modSld sldOrd modSection">
      <pc:chgData name="" userId="7997627200_tp_box_2" providerId="OAuth2" clId="{8DD8F71D-2A10-1C46-82AF-BDF1BE88F4D9}" dt="2024-04-15T14:28:34.514" v="991" actId="14100"/>
      <pc:docMkLst>
        <pc:docMk/>
      </pc:docMkLst>
      <pc:sldChg chg="modSp mod">
        <pc:chgData name="" userId="7997627200_tp_box_2" providerId="OAuth2" clId="{8DD8F71D-2A10-1C46-82AF-BDF1BE88F4D9}" dt="2024-04-15T14:28:34.514" v="991" actId="14100"/>
        <pc:sldMkLst>
          <pc:docMk/>
          <pc:sldMk cId="2447924763" sldId="440"/>
        </pc:sldMkLst>
        <pc:spChg chg="mod">
          <ac:chgData name="" userId="7997627200_tp_box_2" providerId="OAuth2" clId="{8DD8F71D-2A10-1C46-82AF-BDF1BE88F4D9}" dt="2024-04-15T14:28:34.514" v="991" actId="14100"/>
          <ac:spMkLst>
            <pc:docMk/>
            <pc:sldMk cId="2447924763" sldId="440"/>
            <ac:spMk id="9" creationId="{94A8915D-A538-AA99-04DB-DF9EBF729225}"/>
          </ac:spMkLst>
        </pc:spChg>
      </pc:sldChg>
      <pc:sldChg chg="modSp">
        <pc:chgData name="" userId="7997627200_tp_box_2" providerId="OAuth2" clId="{8DD8F71D-2A10-1C46-82AF-BDF1BE88F4D9}" dt="2024-04-08T13:44:18.931" v="4" actId="20577"/>
        <pc:sldMkLst>
          <pc:docMk/>
          <pc:sldMk cId="2122175127" sldId="443"/>
        </pc:sldMkLst>
        <pc:spChg chg="mod">
          <ac:chgData name="" userId="7997627200_tp_box_2" providerId="OAuth2" clId="{8DD8F71D-2A10-1C46-82AF-BDF1BE88F4D9}" dt="2024-04-08T13:42:14.477" v="0" actId="20577"/>
          <ac:spMkLst>
            <pc:docMk/>
            <pc:sldMk cId="2122175127" sldId="443"/>
            <ac:spMk id="11" creationId="{EE225337-5998-F895-2138-A787296927FC}"/>
          </ac:spMkLst>
        </pc:spChg>
        <pc:spChg chg="mod">
          <ac:chgData name="" userId="7997627200_tp_box_2" providerId="OAuth2" clId="{8DD8F71D-2A10-1C46-82AF-BDF1BE88F4D9}" dt="2024-04-08T13:44:18.931" v="4" actId="20577"/>
          <ac:spMkLst>
            <pc:docMk/>
            <pc:sldMk cId="2122175127" sldId="443"/>
            <ac:spMk id="17" creationId="{C0F670CB-4E1D-A2BA-586B-5D0C9471A979}"/>
          </ac:spMkLst>
        </pc:spChg>
      </pc:sldChg>
      <pc:sldChg chg="delCm">
        <pc:chgData name="" userId="7997627200_tp_box_2" providerId="OAuth2" clId="{8DD8F71D-2A10-1C46-82AF-BDF1BE88F4D9}" dt="2024-04-15T13:40:17.727" v="5"/>
        <pc:sldMkLst>
          <pc:docMk/>
          <pc:sldMk cId="1150029170" sldId="4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" userId="7997627200_tp_box_2" providerId="OAuth2" clId="{8DD8F71D-2A10-1C46-82AF-BDF1BE88F4D9}" dt="2024-04-15T13:40:17.727" v="5"/>
              <pc2:cmMkLst xmlns:pc2="http://schemas.microsoft.com/office/powerpoint/2019/9/main/command">
                <pc:docMk/>
                <pc:sldMk cId="1150029170" sldId="463"/>
                <pc2:cmMk id="{76004AEB-063E-1046-BE28-D67C741B5564}"/>
              </pc2:cmMkLst>
            </pc226:cmChg>
          </p:ext>
        </pc:extLst>
      </pc:sldChg>
      <pc:sldChg chg="addSp delSp modSp mod">
        <pc:chgData name="" userId="7997627200_tp_box_2" providerId="OAuth2" clId="{8DD8F71D-2A10-1C46-82AF-BDF1BE88F4D9}" dt="2024-04-15T13:47:21.584" v="105" actId="478"/>
        <pc:sldMkLst>
          <pc:docMk/>
          <pc:sldMk cId="686800762" sldId="470"/>
        </pc:sldMkLst>
        <pc:spChg chg="add del">
          <ac:chgData name="" userId="7997627200_tp_box_2" providerId="OAuth2" clId="{8DD8F71D-2A10-1C46-82AF-BDF1BE88F4D9}" dt="2024-04-15T13:45:59.214" v="86" actId="478"/>
          <ac:spMkLst>
            <pc:docMk/>
            <pc:sldMk cId="686800762" sldId="470"/>
            <ac:spMk id="3" creationId="{1820CDAF-6C00-379E-75C6-E9A4475DCEF1}"/>
          </ac:spMkLst>
        </pc:spChg>
        <pc:spChg chg="mod">
          <ac:chgData name="" userId="7997627200_tp_box_2" providerId="OAuth2" clId="{8DD8F71D-2A10-1C46-82AF-BDF1BE88F4D9}" dt="2024-04-15T13:47:20.369" v="104" actId="1076"/>
          <ac:spMkLst>
            <pc:docMk/>
            <pc:sldMk cId="686800762" sldId="470"/>
            <ac:spMk id="7" creationId="{EB3496ED-E3C0-AB08-40BB-E94D07C80B1B}"/>
          </ac:spMkLst>
        </pc:spChg>
        <pc:spChg chg="add del mod">
          <ac:chgData name="" userId="7997627200_tp_box_2" providerId="OAuth2" clId="{8DD8F71D-2A10-1C46-82AF-BDF1BE88F4D9}" dt="2024-04-15T13:46:54.530" v="97" actId="478"/>
          <ac:spMkLst>
            <pc:docMk/>
            <pc:sldMk cId="686800762" sldId="470"/>
            <ac:spMk id="8" creationId="{C76B70DD-EEEA-8CBC-D1E4-C6BF9377C729}"/>
          </ac:spMkLst>
        </pc:spChg>
        <pc:spChg chg="add mod">
          <ac:chgData name="" userId="7997627200_tp_box_2" providerId="OAuth2" clId="{8DD8F71D-2A10-1C46-82AF-BDF1BE88F4D9}" dt="2024-04-15T13:47:15.050" v="103" actId="692"/>
          <ac:spMkLst>
            <pc:docMk/>
            <pc:sldMk cId="686800762" sldId="470"/>
            <ac:spMk id="10" creationId="{AD427755-7E9D-6325-80DB-25C071D47E19}"/>
          </ac:spMkLst>
        </pc:spChg>
        <pc:cxnChg chg="del mod">
          <ac:chgData name="" userId="7997627200_tp_box_2" providerId="OAuth2" clId="{8DD8F71D-2A10-1C46-82AF-BDF1BE88F4D9}" dt="2024-04-15T13:47:21.584" v="105" actId="478"/>
          <ac:cxnSpMkLst>
            <pc:docMk/>
            <pc:sldMk cId="686800762" sldId="470"/>
            <ac:cxnSpMk id="19" creationId="{AC7A11E0-45DD-B0A7-BE05-1703FCAC659A}"/>
          </ac:cxnSpMkLst>
        </pc:cxnChg>
      </pc:sldChg>
      <pc:sldChg chg="addSp delSp modSp mod modClrScheme chgLayout">
        <pc:chgData name="" userId="7997627200_tp_box_2" providerId="OAuth2" clId="{8DD8F71D-2A10-1C46-82AF-BDF1BE88F4D9}" dt="2024-04-15T14:24:43.010" v="990" actId="1076"/>
        <pc:sldMkLst>
          <pc:docMk/>
          <pc:sldMk cId="695561086" sldId="471"/>
        </pc:sldMkLst>
        <pc:spChg chg="mod ord">
          <ac:chgData name="" userId="7997627200_tp_box_2" providerId="OAuth2" clId="{8DD8F71D-2A10-1C46-82AF-BDF1BE88F4D9}" dt="2024-04-15T14:24:31.104" v="985" actId="700"/>
          <ac:spMkLst>
            <pc:docMk/>
            <pc:sldMk cId="695561086" sldId="471"/>
            <ac:spMk id="2" creationId="{D29CEEEB-3932-CE8F-2FB0-748035E662E9}"/>
          </ac:spMkLst>
        </pc:spChg>
        <pc:spChg chg="mod ord">
          <ac:chgData name="" userId="7997627200_tp_box_2" providerId="OAuth2" clId="{8DD8F71D-2A10-1C46-82AF-BDF1BE88F4D9}" dt="2024-04-15T14:24:31.104" v="985" actId="700"/>
          <ac:spMkLst>
            <pc:docMk/>
            <pc:sldMk cId="695561086" sldId="471"/>
            <ac:spMk id="8" creationId="{73DBA39F-82BD-3A7C-C625-2BF3CAEA13AD}"/>
          </ac:spMkLst>
        </pc:spChg>
        <pc:spChg chg="mod ord">
          <ac:chgData name="" userId="7997627200_tp_box_2" providerId="OAuth2" clId="{8DD8F71D-2A10-1C46-82AF-BDF1BE88F4D9}" dt="2024-04-15T14:24:39.064" v="988" actId="14100"/>
          <ac:spMkLst>
            <pc:docMk/>
            <pc:sldMk cId="695561086" sldId="471"/>
            <ac:spMk id="1400" creationId="{328004A4-1E10-C563-660D-D76827CC75C5}"/>
          </ac:spMkLst>
        </pc:spChg>
        <pc:grpChg chg="add del mod">
          <ac:chgData name="" userId="7997627200_tp_box_2" providerId="OAuth2" clId="{8DD8F71D-2A10-1C46-82AF-BDF1BE88F4D9}" dt="2024-04-15T13:59:30.213" v="348" actId="478"/>
          <ac:grpSpMkLst>
            <pc:docMk/>
            <pc:sldMk cId="695561086" sldId="471"/>
            <ac:grpSpMk id="4" creationId="{3F5CCB31-A113-66BA-D5E4-1259135C7243}"/>
          </ac:grpSpMkLst>
        </pc:grpChg>
        <pc:picChg chg="mod">
          <ac:chgData name="" userId="7997627200_tp_box_2" providerId="OAuth2" clId="{8DD8F71D-2A10-1C46-82AF-BDF1BE88F4D9}" dt="2024-04-15T13:59:27.598" v="347"/>
          <ac:picMkLst>
            <pc:docMk/>
            <pc:sldMk cId="695561086" sldId="471"/>
            <ac:picMk id="5" creationId="{FC448B3D-E57D-D30D-4218-48FBE69F29BD}"/>
          </ac:picMkLst>
        </pc:picChg>
        <pc:picChg chg="mod">
          <ac:chgData name="" userId="7997627200_tp_box_2" providerId="OAuth2" clId="{8DD8F71D-2A10-1C46-82AF-BDF1BE88F4D9}" dt="2024-04-15T13:59:27.598" v="347"/>
          <ac:picMkLst>
            <pc:docMk/>
            <pc:sldMk cId="695561086" sldId="471"/>
            <ac:picMk id="6" creationId="{0CE4BA8A-0344-561A-6475-BFC5154189B5}"/>
          </ac:picMkLst>
        </pc:picChg>
        <pc:picChg chg="mod">
          <ac:chgData name="" userId="7997627200_tp_box_2" providerId="OAuth2" clId="{8DD8F71D-2A10-1C46-82AF-BDF1BE88F4D9}" dt="2024-04-15T13:59:27.598" v="347"/>
          <ac:picMkLst>
            <pc:docMk/>
            <pc:sldMk cId="695561086" sldId="471"/>
            <ac:picMk id="7" creationId="{B6AE7F5E-4D50-B8AC-90D5-AC07C01D2778}"/>
          </ac:picMkLst>
        </pc:picChg>
        <pc:picChg chg="add mod">
          <ac:chgData name="" userId="7997627200_tp_box_2" providerId="OAuth2" clId="{8DD8F71D-2A10-1C46-82AF-BDF1BE88F4D9}" dt="2024-04-15T14:06:45.772" v="404" actId="1076"/>
          <ac:picMkLst>
            <pc:docMk/>
            <pc:sldMk cId="695561086" sldId="471"/>
            <ac:picMk id="10" creationId="{42484B9B-4EE7-859F-7AA4-4F2F265DFF10}"/>
          </ac:picMkLst>
        </pc:picChg>
        <pc:picChg chg="mod">
          <ac:chgData name="" userId="7997627200_tp_box_2" providerId="OAuth2" clId="{8DD8F71D-2A10-1C46-82AF-BDF1BE88F4D9}" dt="2024-04-15T14:24:41.323" v="989" actId="1076"/>
          <ac:picMkLst>
            <pc:docMk/>
            <pc:sldMk cId="695561086" sldId="471"/>
            <ac:picMk id="11" creationId="{01E10E8C-BB1B-F32C-3B63-E9D7B70B03F4}"/>
          </ac:picMkLst>
        </pc:picChg>
        <pc:picChg chg="add del mod">
          <ac:chgData name="" userId="7997627200_tp_box_2" providerId="OAuth2" clId="{8DD8F71D-2A10-1C46-82AF-BDF1BE88F4D9}" dt="2024-04-15T14:24:43.010" v="990" actId="1076"/>
          <ac:picMkLst>
            <pc:docMk/>
            <pc:sldMk cId="695561086" sldId="471"/>
            <ac:picMk id="13" creationId="{4166FD30-F7A5-BCB4-AA79-B1F0B9B3DFD2}"/>
          </ac:picMkLst>
        </pc:picChg>
        <pc:picChg chg="add mod">
          <ac:chgData name="" userId="7997627200_tp_box_2" providerId="OAuth2" clId="{8DD8F71D-2A10-1C46-82AF-BDF1BE88F4D9}" dt="2024-04-15T14:06:45.141" v="401"/>
          <ac:picMkLst>
            <pc:docMk/>
            <pc:sldMk cId="695561086" sldId="471"/>
            <ac:picMk id="14" creationId="{0125922E-23E8-DB66-4EF1-00047918FAFA}"/>
          </ac:picMkLst>
        </pc:picChg>
      </pc:sldChg>
      <pc:sldChg chg="modSp mod">
        <pc:chgData name="" userId="7997627200_tp_box_2" providerId="OAuth2" clId="{8DD8F71D-2A10-1C46-82AF-BDF1BE88F4D9}" dt="2024-04-15T13:55:03.644" v="340" actId="1076"/>
        <pc:sldMkLst>
          <pc:docMk/>
          <pc:sldMk cId="4218916150" sldId="472"/>
        </pc:sldMkLst>
        <pc:spChg chg="mod">
          <ac:chgData name="" userId="7997627200_tp_box_2" providerId="OAuth2" clId="{8DD8F71D-2A10-1C46-82AF-BDF1BE88F4D9}" dt="2024-04-15T13:50:15.781" v="290" actId="20577"/>
          <ac:spMkLst>
            <pc:docMk/>
            <pc:sldMk cId="4218916150" sldId="472"/>
            <ac:spMk id="2" creationId="{6C071F54-9FD9-CFFF-FA5D-0FD806E01059}"/>
          </ac:spMkLst>
        </pc:spChg>
        <pc:spChg chg="mod">
          <ac:chgData name="" userId="7997627200_tp_box_2" providerId="OAuth2" clId="{8DD8F71D-2A10-1C46-82AF-BDF1BE88F4D9}" dt="2024-04-15T13:54:46.834" v="336" actId="20577"/>
          <ac:spMkLst>
            <pc:docMk/>
            <pc:sldMk cId="4218916150" sldId="472"/>
            <ac:spMk id="1400" creationId="{107BF5EE-E57D-5355-D117-B3D0CA21656C}"/>
          </ac:spMkLst>
        </pc:spChg>
        <pc:graphicFrameChg chg="mod">
          <ac:chgData name="" userId="7997627200_tp_box_2" providerId="OAuth2" clId="{8DD8F71D-2A10-1C46-82AF-BDF1BE88F4D9}" dt="2024-04-15T13:55:03.644" v="340" actId="1076"/>
          <ac:graphicFrameMkLst>
            <pc:docMk/>
            <pc:sldMk cId="4218916150" sldId="472"/>
            <ac:graphicFrameMk id="4" creationId="{E2188CB6-1095-D7B5-3A83-7FE6E005C67E}"/>
          </ac:graphicFrameMkLst>
        </pc:graphicFrameChg>
      </pc:sldChg>
      <pc:sldChg chg="modSp mod addCm delCm modCm">
        <pc:chgData name="" userId="7997627200_tp_box_2" providerId="OAuth2" clId="{8DD8F71D-2A10-1C46-82AF-BDF1BE88F4D9}" dt="2024-04-15T13:43:58.539" v="84" actId="20577"/>
        <pc:sldMkLst>
          <pc:docMk/>
          <pc:sldMk cId="1431797159" sldId="514"/>
        </pc:sldMkLst>
        <pc:spChg chg="mod">
          <ac:chgData name="" userId="7997627200_tp_box_2" providerId="OAuth2" clId="{8DD8F71D-2A10-1C46-82AF-BDF1BE88F4D9}" dt="2024-04-15T13:43:58.539" v="84" actId="20577"/>
          <ac:spMkLst>
            <pc:docMk/>
            <pc:sldMk cId="1431797159" sldId="514"/>
            <ac:spMk id="4" creationId="{724177EF-6AAC-BF54-7285-69669D5FFAA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" userId="7997627200_tp_box_2" providerId="OAuth2" clId="{8DD8F71D-2A10-1C46-82AF-BDF1BE88F4D9}" dt="2024-04-15T13:43:58.539" v="84" actId="20577"/>
              <pc2:cmMkLst xmlns:pc2="http://schemas.microsoft.com/office/powerpoint/2019/9/main/command">
                <pc:docMk/>
                <pc:sldMk cId="1431797159" sldId="514"/>
                <pc2:cmMk id="{8CD59748-F66F-6542-8D5A-953672E7A826}"/>
              </pc2:cmMkLst>
            </pc226:cmChg>
          </p:ext>
        </pc:extLst>
      </pc:sldChg>
      <pc:sldChg chg="modSp mod">
        <pc:chgData name="" userId="7997627200_tp_box_2" providerId="OAuth2" clId="{8DD8F71D-2A10-1C46-82AF-BDF1BE88F4D9}" dt="2024-04-15T13:50:51.318" v="312" actId="20577"/>
        <pc:sldMkLst>
          <pc:docMk/>
          <pc:sldMk cId="0" sldId="515"/>
        </pc:sldMkLst>
        <pc:spChg chg="mod">
          <ac:chgData name="" userId="7997627200_tp_box_2" providerId="OAuth2" clId="{8DD8F71D-2A10-1C46-82AF-BDF1BE88F4D9}" dt="2024-04-15T13:50:51.318" v="312" actId="20577"/>
          <ac:spMkLst>
            <pc:docMk/>
            <pc:sldMk cId="0" sldId="515"/>
            <ac:spMk id="626" creationId="{00000000-0000-0000-0000-000000000000}"/>
          </ac:spMkLst>
        </pc:spChg>
      </pc:sldChg>
      <pc:sldChg chg="modSp mod">
        <pc:chgData name="" userId="7997627200_tp_box_2" providerId="OAuth2" clId="{8DD8F71D-2A10-1C46-82AF-BDF1BE88F4D9}" dt="2024-04-15T14:16:11.103" v="753" actId="1076"/>
        <pc:sldMkLst>
          <pc:docMk/>
          <pc:sldMk cId="3206853908" sldId="516"/>
        </pc:sldMkLst>
        <pc:picChg chg="mod">
          <ac:chgData name="" userId="7997627200_tp_box_2" providerId="OAuth2" clId="{8DD8F71D-2A10-1C46-82AF-BDF1BE88F4D9}" dt="2024-04-15T14:16:09.522" v="752" actId="1076"/>
          <ac:picMkLst>
            <pc:docMk/>
            <pc:sldMk cId="3206853908" sldId="516"/>
            <ac:picMk id="5" creationId="{D968F8BD-1465-057E-4872-35193064DA70}"/>
          </ac:picMkLst>
        </pc:picChg>
        <pc:picChg chg="mod">
          <ac:chgData name="" userId="7997627200_tp_box_2" providerId="OAuth2" clId="{8DD8F71D-2A10-1C46-82AF-BDF1BE88F4D9}" dt="2024-04-15T14:16:11.103" v="753" actId="1076"/>
          <ac:picMkLst>
            <pc:docMk/>
            <pc:sldMk cId="3206853908" sldId="516"/>
            <ac:picMk id="6" creationId="{CFBA738F-B20E-7C63-6145-E74DEB200651}"/>
          </ac:picMkLst>
        </pc:picChg>
      </pc:sldChg>
      <pc:sldChg chg="addSp modSp mod">
        <pc:chgData name="" userId="7997627200_tp_box_2" providerId="OAuth2" clId="{8DD8F71D-2A10-1C46-82AF-BDF1BE88F4D9}" dt="2024-04-15T14:09:01.602" v="594" actId="1076"/>
        <pc:sldMkLst>
          <pc:docMk/>
          <pc:sldMk cId="3624137013" sldId="518"/>
        </pc:sldMkLst>
        <pc:spChg chg="add mod">
          <ac:chgData name="" userId="7997627200_tp_box_2" providerId="OAuth2" clId="{8DD8F71D-2A10-1C46-82AF-BDF1BE88F4D9}" dt="2024-04-15T14:09:01.602" v="594" actId="1076"/>
          <ac:spMkLst>
            <pc:docMk/>
            <pc:sldMk cId="3624137013" sldId="518"/>
            <ac:spMk id="7" creationId="{19F8E0B4-34E8-E1E2-6C90-EE6C56D19996}"/>
          </ac:spMkLst>
        </pc:spChg>
        <pc:spChg chg="mod">
          <ac:chgData name="" userId="7997627200_tp_box_2" providerId="OAuth2" clId="{8DD8F71D-2A10-1C46-82AF-BDF1BE88F4D9}" dt="2024-04-15T13:56:43.924" v="342"/>
          <ac:spMkLst>
            <pc:docMk/>
            <pc:sldMk cId="3624137013" sldId="518"/>
            <ac:spMk id="9" creationId="{3422EEB1-FBE5-E704-BA5F-A78904E329FB}"/>
          </ac:spMkLst>
        </pc:spChg>
        <pc:spChg chg="mod">
          <ac:chgData name="" userId="7997627200_tp_box_2" providerId="OAuth2" clId="{8DD8F71D-2A10-1C46-82AF-BDF1BE88F4D9}" dt="2024-04-15T14:08:49.075" v="591" actId="20577"/>
          <ac:spMkLst>
            <pc:docMk/>
            <pc:sldMk cId="3624137013" sldId="518"/>
            <ac:spMk id="1400" creationId="{60EC8D99-5D45-FE39-9A96-F4BA8F5019DE}"/>
          </ac:spMkLst>
        </pc:spChg>
        <pc:grpChg chg="mod">
          <ac:chgData name="" userId="7997627200_tp_box_2" providerId="OAuth2" clId="{8DD8F71D-2A10-1C46-82AF-BDF1BE88F4D9}" dt="2024-04-15T14:08:55.044" v="592" actId="1076"/>
          <ac:grpSpMkLst>
            <pc:docMk/>
            <pc:sldMk cId="3624137013" sldId="518"/>
            <ac:grpSpMk id="2" creationId="{D05BDE13-23A5-9552-ECAF-9B27C47401B6}"/>
          </ac:grpSpMkLst>
        </pc:grpChg>
      </pc:sldChg>
      <pc:sldChg chg="del">
        <pc:chgData name="" userId="7997627200_tp_box_2" providerId="OAuth2" clId="{8DD8F71D-2A10-1C46-82AF-BDF1BE88F4D9}" dt="2024-04-15T14:09:04.946" v="595" actId="2696"/>
        <pc:sldMkLst>
          <pc:docMk/>
          <pc:sldMk cId="2901694594" sldId="519"/>
        </pc:sldMkLst>
      </pc:sldChg>
      <pc:sldChg chg="addSp modSp new mod ord">
        <pc:chgData name="" userId="7997627200_tp_box_2" providerId="OAuth2" clId="{8DD8F71D-2A10-1C46-82AF-BDF1BE88F4D9}" dt="2024-04-15T13:50:00.274" v="278" actId="12100"/>
        <pc:sldMkLst>
          <pc:docMk/>
          <pc:sldMk cId="3027848449" sldId="533"/>
        </pc:sldMkLst>
        <pc:spChg chg="mod">
          <ac:chgData name="" userId="7997627200_tp_box_2" providerId="OAuth2" clId="{8DD8F71D-2A10-1C46-82AF-BDF1BE88F4D9}" dt="2024-04-15T13:49:10.173" v="272" actId="313"/>
          <ac:spMkLst>
            <pc:docMk/>
            <pc:sldMk cId="3027848449" sldId="533"/>
            <ac:spMk id="2" creationId="{55E7D7EA-77D5-1B29-CA2D-78E2569AE824}"/>
          </ac:spMkLst>
        </pc:spChg>
        <pc:graphicFrameChg chg="add mod modGraphic">
          <ac:chgData name="" userId="7997627200_tp_box_2" providerId="OAuth2" clId="{8DD8F71D-2A10-1C46-82AF-BDF1BE88F4D9}" dt="2024-04-15T13:50:00.274" v="278" actId="12100"/>
          <ac:graphicFrameMkLst>
            <pc:docMk/>
            <pc:sldMk cId="3027848449" sldId="533"/>
            <ac:graphicFrameMk id="5" creationId="{EB8E6420-A455-8FF0-E912-07B70602948D}"/>
          </ac:graphicFrameMkLst>
        </pc:graphicFrameChg>
      </pc:sldChg>
      <pc:sldChg chg="modSp add mod ord">
        <pc:chgData name="" userId="7997627200_tp_box_2" providerId="OAuth2" clId="{8DD8F71D-2A10-1C46-82AF-BDF1BE88F4D9}" dt="2024-04-15T14:12:41.038" v="749" actId="207"/>
        <pc:sldMkLst>
          <pc:docMk/>
          <pc:sldMk cId="240970675" sldId="534"/>
        </pc:sldMkLst>
        <pc:spChg chg="mod">
          <ac:chgData name="" userId="7997627200_tp_box_2" providerId="OAuth2" clId="{8DD8F71D-2A10-1C46-82AF-BDF1BE88F4D9}" dt="2024-04-15T14:11:14.505" v="609" actId="20577"/>
          <ac:spMkLst>
            <pc:docMk/>
            <pc:sldMk cId="240970675" sldId="534"/>
            <ac:spMk id="2" creationId="{6C071F54-9FD9-CFFF-FA5D-0FD806E01059}"/>
          </ac:spMkLst>
        </pc:spChg>
        <pc:spChg chg="mod">
          <ac:chgData name="" userId="7997627200_tp_box_2" providerId="OAuth2" clId="{8DD8F71D-2A10-1C46-82AF-BDF1BE88F4D9}" dt="2024-04-15T14:11:31.287" v="631" actId="20577"/>
          <ac:spMkLst>
            <pc:docMk/>
            <pc:sldMk cId="240970675" sldId="534"/>
            <ac:spMk id="1400" creationId="{107BF5EE-E57D-5355-D117-B3D0CA21656C}"/>
          </ac:spMkLst>
        </pc:spChg>
        <pc:graphicFrameChg chg="mod">
          <ac:chgData name="" userId="7997627200_tp_box_2" providerId="OAuth2" clId="{8DD8F71D-2A10-1C46-82AF-BDF1BE88F4D9}" dt="2024-04-15T14:12:41.038" v="749" actId="207"/>
          <ac:graphicFrameMkLst>
            <pc:docMk/>
            <pc:sldMk cId="240970675" sldId="534"/>
            <ac:graphicFrameMk id="4" creationId="{E2188CB6-1095-D7B5-3A83-7FE6E005C67E}"/>
          </ac:graphicFrameMkLst>
        </pc:graphicFrameChg>
      </pc:sldChg>
      <pc:sldChg chg="addSp delSp modSp add mod">
        <pc:chgData name="" userId="7997627200_tp_box_2" providerId="OAuth2" clId="{8DD8F71D-2A10-1C46-82AF-BDF1BE88F4D9}" dt="2024-04-15T14:16:56.830" v="844" actId="207"/>
        <pc:sldMkLst>
          <pc:docMk/>
          <pc:sldMk cId="163155876" sldId="535"/>
        </pc:sldMkLst>
        <pc:spChg chg="mod">
          <ac:chgData name="" userId="7997627200_tp_box_2" providerId="OAuth2" clId="{8DD8F71D-2A10-1C46-82AF-BDF1BE88F4D9}" dt="2024-04-15T14:16:56.830" v="844" actId="207"/>
          <ac:spMkLst>
            <pc:docMk/>
            <pc:sldMk cId="163155876" sldId="535"/>
            <ac:spMk id="1400" creationId="{107BF5EE-E57D-5355-D117-B3D0CA21656C}"/>
          </ac:spMkLst>
        </pc:spChg>
        <pc:graphicFrameChg chg="del mod">
          <ac:chgData name="" userId="7997627200_tp_box_2" providerId="OAuth2" clId="{8DD8F71D-2A10-1C46-82AF-BDF1BE88F4D9}" dt="2024-04-15T14:16:20.605" v="757" actId="478"/>
          <ac:graphicFrameMkLst>
            <pc:docMk/>
            <pc:sldMk cId="163155876" sldId="535"/>
            <ac:graphicFrameMk id="4" creationId="{E2188CB6-1095-D7B5-3A83-7FE6E005C67E}"/>
          </ac:graphicFrameMkLst>
        </pc:graphicFrameChg>
        <pc:picChg chg="add mod">
          <ac:chgData name="" userId="7997627200_tp_box_2" providerId="OAuth2" clId="{8DD8F71D-2A10-1C46-82AF-BDF1BE88F4D9}" dt="2024-04-15T14:16:33.333" v="763" actId="1076"/>
          <ac:picMkLst>
            <pc:docMk/>
            <pc:sldMk cId="163155876" sldId="535"/>
            <ac:picMk id="6" creationId="{95083551-510F-3FEC-38AE-810D3A6845AA}"/>
          </ac:picMkLst>
        </pc:picChg>
      </pc:sldChg>
      <pc:sldChg chg="addSp delSp modSp add mod modClrScheme chgLayout">
        <pc:chgData name="" userId="7997627200_tp_box_2" providerId="OAuth2" clId="{8DD8F71D-2A10-1C46-82AF-BDF1BE88F4D9}" dt="2024-04-15T14:23:29.441" v="964" actId="1076"/>
        <pc:sldMkLst>
          <pc:docMk/>
          <pc:sldMk cId="1730368261" sldId="536"/>
        </pc:sldMkLst>
        <pc:spChg chg="mod ord">
          <ac:chgData name="" userId="7997627200_tp_box_2" providerId="OAuth2" clId="{8DD8F71D-2A10-1C46-82AF-BDF1BE88F4D9}" dt="2024-04-15T14:22:49.842" v="949" actId="1076"/>
          <ac:spMkLst>
            <pc:docMk/>
            <pc:sldMk cId="1730368261" sldId="536"/>
            <ac:spMk id="2" creationId="{6C071F54-9FD9-CFFF-FA5D-0FD806E01059}"/>
          </ac:spMkLst>
        </pc:spChg>
        <pc:spChg chg="mod ord">
          <ac:chgData name="" userId="7997627200_tp_box_2" providerId="OAuth2" clId="{8DD8F71D-2A10-1C46-82AF-BDF1BE88F4D9}" dt="2024-04-15T14:22:47.220" v="948" actId="700"/>
          <ac:spMkLst>
            <pc:docMk/>
            <pc:sldMk cId="1730368261" sldId="536"/>
            <ac:spMk id="8" creationId="{2D0C1C35-B1A0-B2DF-FA62-43D11E81F500}"/>
          </ac:spMkLst>
        </pc:spChg>
        <pc:spChg chg="add del mod ord">
          <ac:chgData name="" userId="7997627200_tp_box_2" providerId="OAuth2" clId="{8DD8F71D-2A10-1C46-82AF-BDF1BE88F4D9}" dt="2024-04-15T14:21:15.059" v="912" actId="478"/>
          <ac:spMkLst>
            <pc:docMk/>
            <pc:sldMk cId="1730368261" sldId="536"/>
            <ac:spMk id="12" creationId="{5D0ED186-D48B-9C09-9069-8A885D610835}"/>
          </ac:spMkLst>
        </pc:spChg>
        <pc:spChg chg="mod ord">
          <ac:chgData name="" userId="7997627200_tp_box_2" providerId="OAuth2" clId="{8DD8F71D-2A10-1C46-82AF-BDF1BE88F4D9}" dt="2024-04-15T14:23:21.709" v="960" actId="1076"/>
          <ac:spMkLst>
            <pc:docMk/>
            <pc:sldMk cId="1730368261" sldId="536"/>
            <ac:spMk id="1400" creationId="{107BF5EE-E57D-5355-D117-B3D0CA21656C}"/>
          </ac:spMkLst>
        </pc:spChg>
        <pc:picChg chg="add mod">
          <ac:chgData name="" userId="7997627200_tp_box_2" providerId="OAuth2" clId="{8DD8F71D-2A10-1C46-82AF-BDF1BE88F4D9}" dt="2024-04-15T14:23:25.159" v="962" actId="1076"/>
          <ac:picMkLst>
            <pc:docMk/>
            <pc:sldMk cId="1730368261" sldId="536"/>
            <ac:picMk id="5" creationId="{97A2020F-22C6-387F-302A-30C5CA575412}"/>
          </ac:picMkLst>
        </pc:picChg>
        <pc:picChg chg="del">
          <ac:chgData name="" userId="7997627200_tp_box_2" providerId="OAuth2" clId="{8DD8F71D-2A10-1C46-82AF-BDF1BE88F4D9}" dt="2024-04-15T14:17:22.521" v="894" actId="478"/>
          <ac:picMkLst>
            <pc:docMk/>
            <pc:sldMk cId="1730368261" sldId="536"/>
            <ac:picMk id="6" creationId="{95083551-510F-3FEC-38AE-810D3A6845AA}"/>
          </ac:picMkLst>
        </pc:picChg>
        <pc:picChg chg="add mod">
          <ac:chgData name="" userId="7997627200_tp_box_2" providerId="OAuth2" clId="{8DD8F71D-2A10-1C46-82AF-BDF1BE88F4D9}" dt="2024-04-15T14:23:29.441" v="964" actId="1076"/>
          <ac:picMkLst>
            <pc:docMk/>
            <pc:sldMk cId="1730368261" sldId="536"/>
            <ac:picMk id="9" creationId="{2CCD21B5-4192-DFA4-2C7C-947AEBA0BDB9}"/>
          </ac:picMkLst>
        </pc:picChg>
        <pc:picChg chg="add mod">
          <ac:chgData name="" userId="7997627200_tp_box_2" providerId="OAuth2" clId="{8DD8F71D-2A10-1C46-82AF-BDF1BE88F4D9}" dt="2024-04-15T14:23:27.492" v="963" actId="1076"/>
          <ac:picMkLst>
            <pc:docMk/>
            <pc:sldMk cId="1730368261" sldId="536"/>
            <ac:picMk id="11" creationId="{DE584062-7F2E-D596-533E-F786195E04CE}"/>
          </ac:picMkLst>
        </pc:picChg>
      </pc:sldChg>
    </pc:docChg>
  </pc:docChgLst>
</pc:chgInfo>
</file>

<file path=ppt/comments/modernComment_11F_84FCD63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844383A-EBD1-D149-9FE1-C8290846AB85}" authorId="{67ADB0D8-3F81-842A-9BF6-B943ABE71181}" status="resolved" created="2024-04-08T14:11:23.58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31162427" sldId="287"/>
      <ac:graphicFrameMk id="5" creationId="{19351E7B-8CC5-2652-FC9B-A99CC916AB7F}"/>
      <dc:dgmMk xmlns:dc="http://schemas.microsoft.com/office/drawing/2013/diagram/command"/>
      <dc:nodeMk xmlns:dc="http://schemas.microsoft.com/office/drawing/2013/diagram/command" id="{BBAF05F0-E1CC-914F-8662-F85994F7879B}"/>
      <ac:txMk cp="0" len="24">
        <ac:context len="25" hash="4144889128"/>
      </ac:txMk>
    </ac:txMkLst>
    <p188:pos x="8935002" y="3597727"/>
    <p188:replyLst>
      <p188:reply id="{BC26316B-D178-45B2-8CBD-F18658B3F2D1}" authorId="{EA4DE5A3-7D90-993B-CA27-B02A875739F0}" created="2024-04-08T19:48:39.772">
        <p188:txBody>
          <a:bodyPr/>
          <a:lstStyle/>
          <a:p>
            <a:r>
              <a:rPr lang="en-US"/>
              <a:t>Ohhh good catch!</a:t>
            </a:r>
          </a:p>
        </p188:txBody>
      </p188:reply>
    </p188:replyLst>
    <p188:txBody>
      <a:bodyPr/>
      <a:lstStyle/>
      <a:p>
        <a:r>
          <a:rPr lang="en-US"/>
          <a:t>Update this. There threshold is 1 week </a:t>
        </a:r>
      </a:p>
    </p188:txBody>
  </p188:cm>
</p188:cmLst>
</file>

<file path=ppt/comments/modernComment_202_55577DA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CD59748-F66F-6542-8D5A-953672E7A826}" authorId="{65374E9E-375E-D140-385F-D169D98C8A5F}" status="resolved" created="2024-04-08T12:31:56.91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31797159" sldId="514"/>
      <ac:spMk id="4" creationId="{724177EF-6AAC-BF54-7285-69669D5FFAAA}"/>
      <ac:txMk cp="70" len="122">
        <ac:context len="220" hash="3222507266"/>
      </ac:txMk>
    </ac:txMkLst>
    <p188:pos x="9250812" y="1260889"/>
    <p188:replyLst>
      <p188:reply id="{1046941C-09BE-0143-BC0E-B981B827955D}" authorId="{67ADB0D8-3F81-842A-9BF6-B943ABE71181}" created="2024-04-08T14:04:39.678">
        <p188:txBody>
          <a:bodyPr/>
          <a:lstStyle/>
          <a:p>
            <a:r>
              <a:rPr lang="en-US"/>
              <a:t>Sounds good. We should also update the bullet point using better language if that’s what she wants. 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4-04-08T19:48:20.021" authorId="{EA4DE5A3-7D90-993B-CA27-B02A875739F0}"/>
              </p223:rxn>
            </p223:reactions>
          </p:ext>
        </p188:extLst>
      </p188:reply>
    </p188:replyLst>
    <p188:txBody>
      <a:bodyPr/>
      <a:lstStyle/>
      <a:p>
        <a:r>
          <a:rPr lang="en-US"/>
          <a:t>Maybe we get Janelle’s take on aligning dates here.</a:t>
        </a:r>
      </a:p>
    </p188:txBody>
  </p188:cm>
</p188:cmLst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7039C-E3FE-0049-A48A-6D4AA8BDE18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D59A60-AA2C-5C4F-95CB-1F8FB4D3D8AA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600" b="1" i="0" u="none" strike="noStrike" cap="none" dirty="0">
              <a:solidFill>
                <a:schemeClr val="tx1"/>
              </a:solidFill>
              <a:latin typeface="Lato" panose="020F0502020204030203" pitchFamily="34" charset="77"/>
              <a:ea typeface="Inter"/>
              <a:cs typeface="Inter"/>
              <a:sym typeface="Inter"/>
            </a:rPr>
            <a:t>Store counts of bed and units per program</a:t>
          </a:r>
          <a:r>
            <a:rPr lang="en-US" sz="1600" b="1" dirty="0">
              <a:solidFill>
                <a:schemeClr val="tx1"/>
              </a:solidFill>
              <a:latin typeface="Lato" panose="020F0502020204030203" pitchFamily="34" charset="77"/>
              <a:ea typeface="Inter"/>
              <a:cs typeface="Inter"/>
              <a:sym typeface="Inter"/>
            </a:rPr>
            <a:t> </a:t>
          </a:r>
          <a:endParaRPr lang="en-US" sz="1600" b="1" dirty="0">
            <a:solidFill>
              <a:schemeClr val="tx1"/>
            </a:solidFill>
            <a:latin typeface="Lato" panose="020F0502020204030203" pitchFamily="34" charset="77"/>
          </a:endParaRPr>
        </a:p>
      </dgm:t>
    </dgm:pt>
    <dgm:pt modelId="{09D6B75E-5BFC-0E44-A5A1-44307FF936BB}" type="parTrans" cxnId="{7791701C-B3B8-8345-AF1F-6834A59AB3CA}">
      <dgm:prSet/>
      <dgm:spPr/>
      <dgm:t>
        <a:bodyPr/>
        <a:lstStyle/>
        <a:p>
          <a:endParaRPr lang="en-US"/>
        </a:p>
      </dgm:t>
    </dgm:pt>
    <dgm:pt modelId="{65B381FB-0EC7-8F46-9BFD-CA56ADB98209}" type="sibTrans" cxnId="{7791701C-B3B8-8345-AF1F-6834A59AB3CA}">
      <dgm:prSet/>
      <dgm:spPr/>
      <dgm:t>
        <a:bodyPr/>
        <a:lstStyle/>
        <a:p>
          <a:endParaRPr lang="en-US"/>
        </a:p>
      </dgm:t>
    </dgm:pt>
    <dgm:pt modelId="{98232300-61D8-6B42-A315-2BF9C17FF95D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600" b="1" i="0" u="none" strike="noStrike" cap="none" dirty="0">
              <a:solidFill>
                <a:schemeClr val="tx1"/>
              </a:solidFill>
              <a:latin typeface="Lato" panose="020F0502020204030203" pitchFamily="34" charset="77"/>
              <a:ea typeface="Inter"/>
              <a:cs typeface="Inter"/>
              <a:sym typeface="Inter"/>
            </a:rPr>
            <a:t>Refer to a program</a:t>
          </a:r>
          <a:r>
            <a:rPr lang="en-US" sz="1600" b="1" dirty="0">
              <a:solidFill>
                <a:schemeClr val="tx1"/>
              </a:solidFill>
              <a:latin typeface="Lato" panose="020F0502020204030203" pitchFamily="34" charset="77"/>
              <a:ea typeface="Inter"/>
              <a:cs typeface="Inter"/>
              <a:sym typeface="Inter"/>
            </a:rPr>
            <a:t> </a:t>
          </a:r>
          <a:endParaRPr lang="en-US" sz="1600" b="1" dirty="0">
            <a:solidFill>
              <a:schemeClr val="tx1"/>
            </a:solidFill>
            <a:latin typeface="Lato" panose="020F0502020204030203" pitchFamily="34" charset="77"/>
          </a:endParaRPr>
        </a:p>
      </dgm:t>
    </dgm:pt>
    <dgm:pt modelId="{A017BA09-B71A-2847-9511-0E6AB43F3F2E}" type="parTrans" cxnId="{2AE290F6-45C5-E948-B2D1-EEC637A65B4B}">
      <dgm:prSet/>
      <dgm:spPr/>
      <dgm:t>
        <a:bodyPr/>
        <a:lstStyle/>
        <a:p>
          <a:endParaRPr lang="en-US"/>
        </a:p>
      </dgm:t>
    </dgm:pt>
    <dgm:pt modelId="{50E1185F-7087-7946-AC94-BCE1DED14314}" type="sibTrans" cxnId="{2AE290F6-45C5-E948-B2D1-EEC637A65B4B}">
      <dgm:prSet/>
      <dgm:spPr/>
      <dgm:t>
        <a:bodyPr/>
        <a:lstStyle/>
        <a:p>
          <a:endParaRPr lang="en-US"/>
        </a:p>
      </dgm:t>
    </dgm:pt>
    <dgm:pt modelId="{7E4017A6-65BC-0944-8E20-CF64B0A899CE}">
      <dgm:prSet phldrT="[Text]" custT="1"/>
      <dgm:spPr>
        <a:solidFill>
          <a:schemeClr val="bg2"/>
        </a:solidFill>
      </dgm:spPr>
      <dgm:t>
        <a:bodyPr/>
        <a:lstStyle/>
        <a:p>
          <a:pPr>
            <a:buNone/>
          </a:pPr>
          <a:r>
            <a:rPr lang="en-US" sz="1600" b="1" i="0" u="none" strike="noStrike" cap="none" dirty="0">
              <a:solidFill>
                <a:schemeClr val="tx1"/>
              </a:solidFill>
              <a:latin typeface="Lato" panose="020F0502020204030203" pitchFamily="34" charset="77"/>
              <a:ea typeface="Inter"/>
              <a:cs typeface="Inter"/>
              <a:sym typeface="Inter"/>
            </a:rPr>
            <a:t>HUD compliant </a:t>
          </a:r>
          <a:endParaRPr lang="en-US" sz="1600" b="1" dirty="0">
            <a:solidFill>
              <a:schemeClr val="tx1"/>
            </a:solidFill>
            <a:latin typeface="Lato" panose="020F0502020204030203" pitchFamily="34" charset="77"/>
          </a:endParaRPr>
        </a:p>
      </dgm:t>
    </dgm:pt>
    <dgm:pt modelId="{D2126352-AE2F-5449-B6BB-AF21DC573753}" type="parTrans" cxnId="{65312678-DCC4-5149-ABD8-B2D603C8F725}">
      <dgm:prSet/>
      <dgm:spPr/>
      <dgm:t>
        <a:bodyPr/>
        <a:lstStyle/>
        <a:p>
          <a:endParaRPr lang="en-US"/>
        </a:p>
      </dgm:t>
    </dgm:pt>
    <dgm:pt modelId="{32C88533-2A9E-7641-AF0D-BD68BDA7B83D}" type="sibTrans" cxnId="{65312678-DCC4-5149-ABD8-B2D603C8F725}">
      <dgm:prSet/>
      <dgm:spPr/>
      <dgm:t>
        <a:bodyPr/>
        <a:lstStyle/>
        <a:p>
          <a:endParaRPr lang="en-US"/>
        </a:p>
      </dgm:t>
    </dgm:pt>
    <dgm:pt modelId="{9219CE08-02F4-B341-85BB-ACEB5E5F19DE}" type="pres">
      <dgm:prSet presAssocID="{C097039C-E3FE-0049-A48A-6D4AA8BDE184}" presName="diagram" presStyleCnt="0">
        <dgm:presLayoutVars>
          <dgm:dir/>
          <dgm:resizeHandles val="exact"/>
        </dgm:presLayoutVars>
      </dgm:prSet>
      <dgm:spPr/>
    </dgm:pt>
    <dgm:pt modelId="{0F1AACAF-9F36-5B48-886B-9CB827B210A7}" type="pres">
      <dgm:prSet presAssocID="{EFD59A60-AA2C-5C4F-95CB-1F8FB4D3D8AA}" presName="node" presStyleLbl="node1" presStyleIdx="0" presStyleCnt="3">
        <dgm:presLayoutVars>
          <dgm:bulletEnabled val="1"/>
        </dgm:presLayoutVars>
      </dgm:prSet>
      <dgm:spPr/>
    </dgm:pt>
    <dgm:pt modelId="{0CDF97AD-DBED-8646-A30A-A08BA4BD53E7}" type="pres">
      <dgm:prSet presAssocID="{65B381FB-0EC7-8F46-9BFD-CA56ADB98209}" presName="sibTrans" presStyleCnt="0"/>
      <dgm:spPr/>
    </dgm:pt>
    <dgm:pt modelId="{F5F14C31-6029-9B4B-A924-52963E4F4178}" type="pres">
      <dgm:prSet presAssocID="{98232300-61D8-6B42-A315-2BF9C17FF95D}" presName="node" presStyleLbl="node1" presStyleIdx="1" presStyleCnt="3">
        <dgm:presLayoutVars>
          <dgm:bulletEnabled val="1"/>
        </dgm:presLayoutVars>
      </dgm:prSet>
      <dgm:spPr/>
    </dgm:pt>
    <dgm:pt modelId="{29C5B8C4-B384-664B-AD1B-4685968E33E7}" type="pres">
      <dgm:prSet presAssocID="{50E1185F-7087-7946-AC94-BCE1DED14314}" presName="sibTrans" presStyleCnt="0"/>
      <dgm:spPr/>
    </dgm:pt>
    <dgm:pt modelId="{6EB98938-8EC7-7D46-8F0C-8D10156B5CA4}" type="pres">
      <dgm:prSet presAssocID="{7E4017A6-65BC-0944-8E20-CF64B0A899CE}" presName="node" presStyleLbl="node1" presStyleIdx="2" presStyleCnt="3">
        <dgm:presLayoutVars>
          <dgm:bulletEnabled val="1"/>
        </dgm:presLayoutVars>
      </dgm:prSet>
      <dgm:spPr/>
    </dgm:pt>
  </dgm:ptLst>
  <dgm:cxnLst>
    <dgm:cxn modelId="{E683E51B-F570-7747-BB8D-FF35ABDCCF23}" type="presOf" srcId="{EFD59A60-AA2C-5C4F-95CB-1F8FB4D3D8AA}" destId="{0F1AACAF-9F36-5B48-886B-9CB827B210A7}" srcOrd="0" destOrd="0" presId="urn:microsoft.com/office/officeart/2005/8/layout/default"/>
    <dgm:cxn modelId="{7791701C-B3B8-8345-AF1F-6834A59AB3CA}" srcId="{C097039C-E3FE-0049-A48A-6D4AA8BDE184}" destId="{EFD59A60-AA2C-5C4F-95CB-1F8FB4D3D8AA}" srcOrd="0" destOrd="0" parTransId="{09D6B75E-5BFC-0E44-A5A1-44307FF936BB}" sibTransId="{65B381FB-0EC7-8F46-9BFD-CA56ADB98209}"/>
    <dgm:cxn modelId="{8F6E672B-D46D-9240-8B1C-F8A2A07162AB}" type="presOf" srcId="{7E4017A6-65BC-0944-8E20-CF64B0A899CE}" destId="{6EB98938-8EC7-7D46-8F0C-8D10156B5CA4}" srcOrd="0" destOrd="0" presId="urn:microsoft.com/office/officeart/2005/8/layout/default"/>
    <dgm:cxn modelId="{65312678-DCC4-5149-ABD8-B2D603C8F725}" srcId="{C097039C-E3FE-0049-A48A-6D4AA8BDE184}" destId="{7E4017A6-65BC-0944-8E20-CF64B0A899CE}" srcOrd="2" destOrd="0" parTransId="{D2126352-AE2F-5449-B6BB-AF21DC573753}" sibTransId="{32C88533-2A9E-7641-AF0D-BD68BDA7B83D}"/>
    <dgm:cxn modelId="{6FA98C7C-445C-0F41-BF39-8CFEE5C68B4F}" type="presOf" srcId="{C097039C-E3FE-0049-A48A-6D4AA8BDE184}" destId="{9219CE08-02F4-B341-85BB-ACEB5E5F19DE}" srcOrd="0" destOrd="0" presId="urn:microsoft.com/office/officeart/2005/8/layout/default"/>
    <dgm:cxn modelId="{759968B3-7C92-A445-9F76-49750480E21D}" type="presOf" srcId="{98232300-61D8-6B42-A315-2BF9C17FF95D}" destId="{F5F14C31-6029-9B4B-A924-52963E4F4178}" srcOrd="0" destOrd="0" presId="urn:microsoft.com/office/officeart/2005/8/layout/default"/>
    <dgm:cxn modelId="{2AE290F6-45C5-E948-B2D1-EEC637A65B4B}" srcId="{C097039C-E3FE-0049-A48A-6D4AA8BDE184}" destId="{98232300-61D8-6B42-A315-2BF9C17FF95D}" srcOrd="1" destOrd="0" parTransId="{A017BA09-B71A-2847-9511-0E6AB43F3F2E}" sibTransId="{50E1185F-7087-7946-AC94-BCE1DED14314}"/>
    <dgm:cxn modelId="{A5AEA646-05CC-ED42-A07C-D690D5FB1652}" type="presParOf" srcId="{9219CE08-02F4-B341-85BB-ACEB5E5F19DE}" destId="{0F1AACAF-9F36-5B48-886B-9CB827B210A7}" srcOrd="0" destOrd="0" presId="urn:microsoft.com/office/officeart/2005/8/layout/default"/>
    <dgm:cxn modelId="{AB1D23E8-3AE6-6A4F-AF8D-DE265C5553EB}" type="presParOf" srcId="{9219CE08-02F4-B341-85BB-ACEB5E5F19DE}" destId="{0CDF97AD-DBED-8646-A30A-A08BA4BD53E7}" srcOrd="1" destOrd="0" presId="urn:microsoft.com/office/officeart/2005/8/layout/default"/>
    <dgm:cxn modelId="{8ADDA311-67F3-E648-8010-4B59C2BB3CF8}" type="presParOf" srcId="{9219CE08-02F4-B341-85BB-ACEB5E5F19DE}" destId="{F5F14C31-6029-9B4B-A924-52963E4F4178}" srcOrd="2" destOrd="0" presId="urn:microsoft.com/office/officeart/2005/8/layout/default"/>
    <dgm:cxn modelId="{D47323C4-6F34-9548-83DC-7CE737697011}" type="presParOf" srcId="{9219CE08-02F4-B341-85BB-ACEB5E5F19DE}" destId="{29C5B8C4-B384-664B-AD1B-4685968E33E7}" srcOrd="3" destOrd="0" presId="urn:microsoft.com/office/officeart/2005/8/layout/default"/>
    <dgm:cxn modelId="{B90807F7-5631-3B4F-80B5-A9EE01D07BD6}" type="presParOf" srcId="{9219CE08-02F4-B341-85BB-ACEB5E5F19DE}" destId="{6EB98938-8EC7-7D46-8F0C-8D10156B5CA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40C67D-14E0-7C41-B0BB-CEC7FCFA9EB7}" type="doc">
      <dgm:prSet loTypeId="urn:microsoft.com/office/officeart/2005/8/layout/cycle5" loCatId="" qsTypeId="urn:microsoft.com/office/officeart/2005/8/quickstyle/simple5" qsCatId="simple" csTypeId="urn:microsoft.com/office/officeart/2005/8/colors/accent6_1" csCatId="accent6" phldr="1"/>
      <dgm:spPr/>
    </dgm:pt>
    <dgm:pt modelId="{BF449224-8ECB-1849-9587-F4205B7682F1}">
      <dgm:prSet phldrT="[Text]"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End Offline </a:t>
          </a:r>
        </a:p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Status </a:t>
          </a:r>
        </a:p>
      </dgm:t>
    </dgm:pt>
    <dgm:pt modelId="{CEF57BF2-D8CF-9D4C-BD9E-109390405199}" type="parTrans" cxnId="{7D29D22E-F31F-0547-BC6D-FE2AD9BF8647}">
      <dgm:prSet/>
      <dgm:spPr/>
      <dgm:t>
        <a:bodyPr/>
        <a:lstStyle/>
        <a:p>
          <a:endParaRPr lang="en-US" sz="1500"/>
        </a:p>
      </dgm:t>
    </dgm:pt>
    <dgm:pt modelId="{08AE6BE2-98FE-EF40-AC52-805B7FDDCB41}" type="sibTrans" cxnId="{7D29D22E-F31F-0547-BC6D-FE2AD9BF8647}">
      <dgm:prSet custT="1"/>
      <dgm:spPr/>
      <dgm:t>
        <a:bodyPr/>
        <a:lstStyle/>
        <a:p>
          <a:endParaRPr lang="en-US" sz="1500">
            <a:solidFill>
              <a:schemeClr val="accent6"/>
            </a:solidFill>
          </a:endParaRPr>
        </a:p>
      </dgm:t>
    </dgm:pt>
    <dgm:pt modelId="{D8B02417-547A-524C-A786-6960E8932077}">
      <dgm:prSet phldrT="[Text]"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Referral to </a:t>
          </a:r>
        </a:p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Available Unit </a:t>
          </a:r>
        </a:p>
      </dgm:t>
    </dgm:pt>
    <dgm:pt modelId="{3549A8D4-3701-9147-BFEF-AF09A681CF86}" type="parTrans" cxnId="{E2B41998-52BD-C842-8175-67F3DDD85F67}">
      <dgm:prSet/>
      <dgm:spPr/>
      <dgm:t>
        <a:bodyPr/>
        <a:lstStyle/>
        <a:p>
          <a:endParaRPr lang="en-US" sz="1500"/>
        </a:p>
      </dgm:t>
    </dgm:pt>
    <dgm:pt modelId="{5EDC7498-CBE0-0049-B7A3-8BB5E97CD569}" type="sibTrans" cxnId="{E2B41998-52BD-C842-8175-67F3DDD85F67}">
      <dgm:prSet custT="1"/>
      <dgm:spPr/>
      <dgm:t>
        <a:bodyPr/>
        <a:lstStyle/>
        <a:p>
          <a:endParaRPr lang="en-US" sz="1500">
            <a:solidFill>
              <a:schemeClr val="accent6"/>
            </a:solidFill>
          </a:endParaRPr>
        </a:p>
      </dgm:t>
    </dgm:pt>
    <dgm:pt modelId="{2A8DB2DA-6D0E-974D-9939-49C36B680C2D}">
      <dgm:prSet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Program Enrollment + Unit Assignment </a:t>
          </a:r>
        </a:p>
      </dgm:t>
    </dgm:pt>
    <dgm:pt modelId="{D234FDAF-F9B5-6447-A919-AF5D22779F6D}" type="parTrans" cxnId="{E66858E4-DCBC-104F-88EA-370CE62EF321}">
      <dgm:prSet/>
      <dgm:spPr/>
      <dgm:t>
        <a:bodyPr/>
        <a:lstStyle/>
        <a:p>
          <a:endParaRPr lang="en-US" sz="1500"/>
        </a:p>
      </dgm:t>
    </dgm:pt>
    <dgm:pt modelId="{1B770787-E90B-7643-80E8-02BF24AEF10D}" type="sibTrans" cxnId="{E66858E4-DCBC-104F-88EA-370CE62EF321}">
      <dgm:prSet custT="1"/>
      <dgm:spPr/>
      <dgm:t>
        <a:bodyPr/>
        <a:lstStyle/>
        <a:p>
          <a:endParaRPr lang="en-US" sz="1500">
            <a:solidFill>
              <a:schemeClr val="accent6"/>
            </a:solidFill>
          </a:endParaRPr>
        </a:p>
      </dgm:t>
    </dgm:pt>
    <dgm:pt modelId="{E6D34057-96A1-7F4F-99BF-A7905043F9A9}">
      <dgm:prSet phldrT="[Text]"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Program </a:t>
          </a:r>
        </a:p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Exit</a:t>
          </a:r>
        </a:p>
      </dgm:t>
    </dgm:pt>
    <dgm:pt modelId="{9F485F25-B211-7D49-A968-16FE83813E75}" type="parTrans" cxnId="{3E3C29FE-2B7D-F047-9834-B198BF9BB038}">
      <dgm:prSet/>
      <dgm:spPr/>
      <dgm:t>
        <a:bodyPr/>
        <a:lstStyle/>
        <a:p>
          <a:endParaRPr lang="en-US" sz="1500"/>
        </a:p>
      </dgm:t>
    </dgm:pt>
    <dgm:pt modelId="{CA288EC8-6167-F04B-8F80-3F3AA9DD0870}" type="sibTrans" cxnId="{3E3C29FE-2B7D-F047-9834-B198BF9BB038}">
      <dgm:prSet custT="1"/>
      <dgm:spPr/>
      <dgm:t>
        <a:bodyPr/>
        <a:lstStyle/>
        <a:p>
          <a:endParaRPr lang="en-US" sz="1500"/>
        </a:p>
      </dgm:t>
    </dgm:pt>
    <dgm:pt modelId="{04542ACB-5058-1840-ABEA-2EFE59B969FB}">
      <dgm:prSet phldrT="[Text]"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Referral Status Changed to Pending In-Process </a:t>
          </a:r>
        </a:p>
      </dgm:t>
    </dgm:pt>
    <dgm:pt modelId="{2819FF47-0FDA-3F4C-9447-CC9672B0315F}" type="parTrans" cxnId="{2D891A41-A2FC-8441-B4D7-EC4C2D4D8932}">
      <dgm:prSet/>
      <dgm:spPr/>
      <dgm:t>
        <a:bodyPr/>
        <a:lstStyle/>
        <a:p>
          <a:endParaRPr lang="en-US" sz="1500"/>
        </a:p>
      </dgm:t>
    </dgm:pt>
    <dgm:pt modelId="{1A880EB0-00B1-CD4C-A738-2311276DEF3B}" type="sibTrans" cxnId="{2D891A41-A2FC-8441-B4D7-EC4C2D4D8932}">
      <dgm:prSet custT="1"/>
      <dgm:spPr/>
      <dgm:t>
        <a:bodyPr/>
        <a:lstStyle/>
        <a:p>
          <a:endParaRPr lang="en-US" sz="1500"/>
        </a:p>
      </dgm:t>
    </dgm:pt>
    <dgm:pt modelId="{07F1FCE0-8236-9241-A33B-BA08972B3BD5}" type="pres">
      <dgm:prSet presAssocID="{E440C67D-14E0-7C41-B0BB-CEC7FCFA9EB7}" presName="cycle" presStyleCnt="0">
        <dgm:presLayoutVars>
          <dgm:dir/>
          <dgm:resizeHandles val="exact"/>
        </dgm:presLayoutVars>
      </dgm:prSet>
      <dgm:spPr/>
    </dgm:pt>
    <dgm:pt modelId="{E9B50697-4840-014B-B32B-3E791607AB87}" type="pres">
      <dgm:prSet presAssocID="{BF449224-8ECB-1849-9587-F4205B7682F1}" presName="node" presStyleLbl="node1" presStyleIdx="0" presStyleCnt="5">
        <dgm:presLayoutVars>
          <dgm:bulletEnabled val="1"/>
        </dgm:presLayoutVars>
      </dgm:prSet>
      <dgm:spPr/>
    </dgm:pt>
    <dgm:pt modelId="{F9CABFA9-037C-5744-ABE9-19E2AC356AD3}" type="pres">
      <dgm:prSet presAssocID="{BF449224-8ECB-1849-9587-F4205B7682F1}" presName="spNode" presStyleCnt="0"/>
      <dgm:spPr/>
    </dgm:pt>
    <dgm:pt modelId="{9669F8FE-D591-0644-BF04-FF5660330696}" type="pres">
      <dgm:prSet presAssocID="{08AE6BE2-98FE-EF40-AC52-805B7FDDCB41}" presName="sibTrans" presStyleLbl="sibTrans1D1" presStyleIdx="0" presStyleCnt="5"/>
      <dgm:spPr/>
    </dgm:pt>
    <dgm:pt modelId="{C57FE401-EABE-B949-9237-61B2F40AE0E2}" type="pres">
      <dgm:prSet presAssocID="{D8B02417-547A-524C-A786-6960E8932077}" presName="node" presStyleLbl="node1" presStyleIdx="1" presStyleCnt="5">
        <dgm:presLayoutVars>
          <dgm:bulletEnabled val="1"/>
        </dgm:presLayoutVars>
      </dgm:prSet>
      <dgm:spPr/>
    </dgm:pt>
    <dgm:pt modelId="{EC07E92A-4B65-1F46-BCE4-339045DE3662}" type="pres">
      <dgm:prSet presAssocID="{D8B02417-547A-524C-A786-6960E8932077}" presName="spNode" presStyleCnt="0"/>
      <dgm:spPr/>
    </dgm:pt>
    <dgm:pt modelId="{50E5D299-0BA6-2344-BB5F-16336C267361}" type="pres">
      <dgm:prSet presAssocID="{5EDC7498-CBE0-0049-B7A3-8BB5E97CD569}" presName="sibTrans" presStyleLbl="sibTrans1D1" presStyleIdx="1" presStyleCnt="5"/>
      <dgm:spPr/>
    </dgm:pt>
    <dgm:pt modelId="{98070D16-6D0D-4344-AF64-E2C688B3231F}" type="pres">
      <dgm:prSet presAssocID="{04542ACB-5058-1840-ABEA-2EFE59B969FB}" presName="node" presStyleLbl="node1" presStyleIdx="2" presStyleCnt="5">
        <dgm:presLayoutVars>
          <dgm:bulletEnabled val="1"/>
        </dgm:presLayoutVars>
      </dgm:prSet>
      <dgm:spPr/>
    </dgm:pt>
    <dgm:pt modelId="{D693407E-98A3-F342-82ED-22AD60351FF4}" type="pres">
      <dgm:prSet presAssocID="{04542ACB-5058-1840-ABEA-2EFE59B969FB}" presName="spNode" presStyleCnt="0"/>
      <dgm:spPr/>
    </dgm:pt>
    <dgm:pt modelId="{164EC55B-1BF4-734B-B564-9C5995F0E5F5}" type="pres">
      <dgm:prSet presAssocID="{1A880EB0-00B1-CD4C-A738-2311276DEF3B}" presName="sibTrans" presStyleLbl="sibTrans1D1" presStyleIdx="2" presStyleCnt="5"/>
      <dgm:spPr/>
    </dgm:pt>
    <dgm:pt modelId="{873F0D9B-41C1-A241-AC3B-AA8361C7E6DA}" type="pres">
      <dgm:prSet presAssocID="{2A8DB2DA-6D0E-974D-9939-49C36B680C2D}" presName="node" presStyleLbl="node1" presStyleIdx="3" presStyleCnt="5">
        <dgm:presLayoutVars>
          <dgm:bulletEnabled val="1"/>
        </dgm:presLayoutVars>
      </dgm:prSet>
      <dgm:spPr/>
    </dgm:pt>
    <dgm:pt modelId="{A0017342-61A2-9C4A-BC15-C1F630639751}" type="pres">
      <dgm:prSet presAssocID="{2A8DB2DA-6D0E-974D-9939-49C36B680C2D}" presName="spNode" presStyleCnt="0"/>
      <dgm:spPr/>
    </dgm:pt>
    <dgm:pt modelId="{FF5631C7-53EC-124A-B560-B10DA9C24E10}" type="pres">
      <dgm:prSet presAssocID="{1B770787-E90B-7643-80E8-02BF24AEF10D}" presName="sibTrans" presStyleLbl="sibTrans1D1" presStyleIdx="3" presStyleCnt="5"/>
      <dgm:spPr/>
    </dgm:pt>
    <dgm:pt modelId="{FE175CC8-59B1-7B4F-83F9-08704DB0C864}" type="pres">
      <dgm:prSet presAssocID="{E6D34057-96A1-7F4F-99BF-A7905043F9A9}" presName="node" presStyleLbl="node1" presStyleIdx="4" presStyleCnt="5">
        <dgm:presLayoutVars>
          <dgm:bulletEnabled val="1"/>
        </dgm:presLayoutVars>
      </dgm:prSet>
      <dgm:spPr/>
    </dgm:pt>
    <dgm:pt modelId="{D9F122A4-4DB4-2C45-B1DF-CA861CFF1D10}" type="pres">
      <dgm:prSet presAssocID="{E6D34057-96A1-7F4F-99BF-A7905043F9A9}" presName="spNode" presStyleCnt="0"/>
      <dgm:spPr/>
    </dgm:pt>
    <dgm:pt modelId="{ACB3287C-5807-A64A-B5FD-ADFD596E2E8E}" type="pres">
      <dgm:prSet presAssocID="{CA288EC8-6167-F04B-8F80-3F3AA9DD0870}" presName="sibTrans" presStyleLbl="sibTrans1D1" presStyleIdx="4" presStyleCnt="5"/>
      <dgm:spPr/>
    </dgm:pt>
  </dgm:ptLst>
  <dgm:cxnLst>
    <dgm:cxn modelId="{403CAC2B-A550-3F4E-AEB4-8476A50C900E}" type="presOf" srcId="{E440C67D-14E0-7C41-B0BB-CEC7FCFA9EB7}" destId="{07F1FCE0-8236-9241-A33B-BA08972B3BD5}" srcOrd="0" destOrd="0" presId="urn:microsoft.com/office/officeart/2005/8/layout/cycle5"/>
    <dgm:cxn modelId="{7D29D22E-F31F-0547-BC6D-FE2AD9BF8647}" srcId="{E440C67D-14E0-7C41-B0BB-CEC7FCFA9EB7}" destId="{BF449224-8ECB-1849-9587-F4205B7682F1}" srcOrd="0" destOrd="0" parTransId="{CEF57BF2-D8CF-9D4C-BD9E-109390405199}" sibTransId="{08AE6BE2-98FE-EF40-AC52-805B7FDDCB41}"/>
    <dgm:cxn modelId="{F0144134-4609-244F-AE4E-11BC7E23244E}" type="presOf" srcId="{08AE6BE2-98FE-EF40-AC52-805B7FDDCB41}" destId="{9669F8FE-D591-0644-BF04-FF5660330696}" srcOrd="0" destOrd="0" presId="urn:microsoft.com/office/officeart/2005/8/layout/cycle5"/>
    <dgm:cxn modelId="{2D891A41-A2FC-8441-B4D7-EC4C2D4D8932}" srcId="{E440C67D-14E0-7C41-B0BB-CEC7FCFA9EB7}" destId="{04542ACB-5058-1840-ABEA-2EFE59B969FB}" srcOrd="2" destOrd="0" parTransId="{2819FF47-0FDA-3F4C-9447-CC9672B0315F}" sibTransId="{1A880EB0-00B1-CD4C-A738-2311276DEF3B}"/>
    <dgm:cxn modelId="{F9B48B8B-62F5-BD46-8DB8-7473238C51F9}" type="presOf" srcId="{CA288EC8-6167-F04B-8F80-3F3AA9DD0870}" destId="{ACB3287C-5807-A64A-B5FD-ADFD596E2E8E}" srcOrd="0" destOrd="0" presId="urn:microsoft.com/office/officeart/2005/8/layout/cycle5"/>
    <dgm:cxn modelId="{E2B41998-52BD-C842-8175-67F3DDD85F67}" srcId="{E440C67D-14E0-7C41-B0BB-CEC7FCFA9EB7}" destId="{D8B02417-547A-524C-A786-6960E8932077}" srcOrd="1" destOrd="0" parTransId="{3549A8D4-3701-9147-BFEF-AF09A681CF86}" sibTransId="{5EDC7498-CBE0-0049-B7A3-8BB5E97CD569}"/>
    <dgm:cxn modelId="{2A4C7C98-5FD7-0747-B3CA-18916CDA0CFA}" type="presOf" srcId="{BF449224-8ECB-1849-9587-F4205B7682F1}" destId="{E9B50697-4840-014B-B32B-3E791607AB87}" srcOrd="0" destOrd="0" presId="urn:microsoft.com/office/officeart/2005/8/layout/cycle5"/>
    <dgm:cxn modelId="{83144099-E3A3-C047-B2FE-5A4867C8F3CF}" type="presOf" srcId="{1A880EB0-00B1-CD4C-A738-2311276DEF3B}" destId="{164EC55B-1BF4-734B-B564-9C5995F0E5F5}" srcOrd="0" destOrd="0" presId="urn:microsoft.com/office/officeart/2005/8/layout/cycle5"/>
    <dgm:cxn modelId="{134351AD-2286-B24A-ABA6-2A1CF4790F2F}" type="presOf" srcId="{2A8DB2DA-6D0E-974D-9939-49C36B680C2D}" destId="{873F0D9B-41C1-A241-AC3B-AA8361C7E6DA}" srcOrd="0" destOrd="0" presId="urn:microsoft.com/office/officeart/2005/8/layout/cycle5"/>
    <dgm:cxn modelId="{25FF60B3-18CA-904C-AFC4-5620B310E346}" type="presOf" srcId="{D8B02417-547A-524C-A786-6960E8932077}" destId="{C57FE401-EABE-B949-9237-61B2F40AE0E2}" srcOrd="0" destOrd="0" presId="urn:microsoft.com/office/officeart/2005/8/layout/cycle5"/>
    <dgm:cxn modelId="{CE0318BB-B6B7-8144-B3F1-8D74291BB60B}" type="presOf" srcId="{5EDC7498-CBE0-0049-B7A3-8BB5E97CD569}" destId="{50E5D299-0BA6-2344-BB5F-16336C267361}" srcOrd="0" destOrd="0" presId="urn:microsoft.com/office/officeart/2005/8/layout/cycle5"/>
    <dgm:cxn modelId="{04D397CD-F8EF-D642-866A-3A5A46B318B9}" type="presOf" srcId="{04542ACB-5058-1840-ABEA-2EFE59B969FB}" destId="{98070D16-6D0D-4344-AF64-E2C688B3231F}" srcOrd="0" destOrd="0" presId="urn:microsoft.com/office/officeart/2005/8/layout/cycle5"/>
    <dgm:cxn modelId="{11E83EDB-FFEE-684F-847B-1B340FAA802F}" type="presOf" srcId="{1B770787-E90B-7643-80E8-02BF24AEF10D}" destId="{FF5631C7-53EC-124A-B560-B10DA9C24E10}" srcOrd="0" destOrd="0" presId="urn:microsoft.com/office/officeart/2005/8/layout/cycle5"/>
    <dgm:cxn modelId="{E66858E4-DCBC-104F-88EA-370CE62EF321}" srcId="{E440C67D-14E0-7C41-B0BB-CEC7FCFA9EB7}" destId="{2A8DB2DA-6D0E-974D-9939-49C36B680C2D}" srcOrd="3" destOrd="0" parTransId="{D234FDAF-F9B5-6447-A919-AF5D22779F6D}" sibTransId="{1B770787-E90B-7643-80E8-02BF24AEF10D}"/>
    <dgm:cxn modelId="{4997A6F3-8F99-8C4F-8BF5-7213536F7C85}" type="presOf" srcId="{E6D34057-96A1-7F4F-99BF-A7905043F9A9}" destId="{FE175CC8-59B1-7B4F-83F9-08704DB0C864}" srcOrd="0" destOrd="0" presId="urn:microsoft.com/office/officeart/2005/8/layout/cycle5"/>
    <dgm:cxn modelId="{3E3C29FE-2B7D-F047-9834-B198BF9BB038}" srcId="{E440C67D-14E0-7C41-B0BB-CEC7FCFA9EB7}" destId="{E6D34057-96A1-7F4F-99BF-A7905043F9A9}" srcOrd="4" destOrd="0" parTransId="{9F485F25-B211-7D49-A968-16FE83813E75}" sibTransId="{CA288EC8-6167-F04B-8F80-3F3AA9DD0870}"/>
    <dgm:cxn modelId="{3E064ACD-446C-DB4D-869B-1C1A17B3D3F6}" type="presParOf" srcId="{07F1FCE0-8236-9241-A33B-BA08972B3BD5}" destId="{E9B50697-4840-014B-B32B-3E791607AB87}" srcOrd="0" destOrd="0" presId="urn:microsoft.com/office/officeart/2005/8/layout/cycle5"/>
    <dgm:cxn modelId="{D2BC6DE8-FEE1-1B41-9C68-1F1E8C735796}" type="presParOf" srcId="{07F1FCE0-8236-9241-A33B-BA08972B3BD5}" destId="{F9CABFA9-037C-5744-ABE9-19E2AC356AD3}" srcOrd="1" destOrd="0" presId="urn:microsoft.com/office/officeart/2005/8/layout/cycle5"/>
    <dgm:cxn modelId="{2CEF8EFA-F925-844C-BDEC-D787275428C0}" type="presParOf" srcId="{07F1FCE0-8236-9241-A33B-BA08972B3BD5}" destId="{9669F8FE-D591-0644-BF04-FF5660330696}" srcOrd="2" destOrd="0" presId="urn:microsoft.com/office/officeart/2005/8/layout/cycle5"/>
    <dgm:cxn modelId="{9D171F79-6B91-2349-8E68-9E36CE321256}" type="presParOf" srcId="{07F1FCE0-8236-9241-A33B-BA08972B3BD5}" destId="{C57FE401-EABE-B949-9237-61B2F40AE0E2}" srcOrd="3" destOrd="0" presId="urn:microsoft.com/office/officeart/2005/8/layout/cycle5"/>
    <dgm:cxn modelId="{3FADFEF1-A0B5-574C-8660-009F8157C0CB}" type="presParOf" srcId="{07F1FCE0-8236-9241-A33B-BA08972B3BD5}" destId="{EC07E92A-4B65-1F46-BCE4-339045DE3662}" srcOrd="4" destOrd="0" presId="urn:microsoft.com/office/officeart/2005/8/layout/cycle5"/>
    <dgm:cxn modelId="{B38B7C3E-455C-8848-9CF7-FCA5F9BDE944}" type="presParOf" srcId="{07F1FCE0-8236-9241-A33B-BA08972B3BD5}" destId="{50E5D299-0BA6-2344-BB5F-16336C267361}" srcOrd="5" destOrd="0" presId="urn:microsoft.com/office/officeart/2005/8/layout/cycle5"/>
    <dgm:cxn modelId="{7450322F-2801-BF4A-8EB5-177DBD5ED948}" type="presParOf" srcId="{07F1FCE0-8236-9241-A33B-BA08972B3BD5}" destId="{98070D16-6D0D-4344-AF64-E2C688B3231F}" srcOrd="6" destOrd="0" presId="urn:microsoft.com/office/officeart/2005/8/layout/cycle5"/>
    <dgm:cxn modelId="{8E7F0852-ABEE-104B-873F-9847DF671503}" type="presParOf" srcId="{07F1FCE0-8236-9241-A33B-BA08972B3BD5}" destId="{D693407E-98A3-F342-82ED-22AD60351FF4}" srcOrd="7" destOrd="0" presId="urn:microsoft.com/office/officeart/2005/8/layout/cycle5"/>
    <dgm:cxn modelId="{45299237-95B5-9F4F-9C39-678E9712DF48}" type="presParOf" srcId="{07F1FCE0-8236-9241-A33B-BA08972B3BD5}" destId="{164EC55B-1BF4-734B-B564-9C5995F0E5F5}" srcOrd="8" destOrd="0" presId="urn:microsoft.com/office/officeart/2005/8/layout/cycle5"/>
    <dgm:cxn modelId="{7E19C61F-FA90-AD42-909C-D3B388EBE52B}" type="presParOf" srcId="{07F1FCE0-8236-9241-A33B-BA08972B3BD5}" destId="{873F0D9B-41C1-A241-AC3B-AA8361C7E6DA}" srcOrd="9" destOrd="0" presId="urn:microsoft.com/office/officeart/2005/8/layout/cycle5"/>
    <dgm:cxn modelId="{20AA115D-6E99-4749-8474-B63519305EE5}" type="presParOf" srcId="{07F1FCE0-8236-9241-A33B-BA08972B3BD5}" destId="{A0017342-61A2-9C4A-BC15-C1F630639751}" srcOrd="10" destOrd="0" presId="urn:microsoft.com/office/officeart/2005/8/layout/cycle5"/>
    <dgm:cxn modelId="{8166EBD2-9A9D-A141-B0E4-4076BD1E37EB}" type="presParOf" srcId="{07F1FCE0-8236-9241-A33B-BA08972B3BD5}" destId="{FF5631C7-53EC-124A-B560-B10DA9C24E10}" srcOrd="11" destOrd="0" presId="urn:microsoft.com/office/officeart/2005/8/layout/cycle5"/>
    <dgm:cxn modelId="{DB548534-810B-594E-84F0-A2C40E218159}" type="presParOf" srcId="{07F1FCE0-8236-9241-A33B-BA08972B3BD5}" destId="{FE175CC8-59B1-7B4F-83F9-08704DB0C864}" srcOrd="12" destOrd="0" presId="urn:microsoft.com/office/officeart/2005/8/layout/cycle5"/>
    <dgm:cxn modelId="{ECA166D1-D54C-5345-8F34-88A23E6C8FB9}" type="presParOf" srcId="{07F1FCE0-8236-9241-A33B-BA08972B3BD5}" destId="{D9F122A4-4DB4-2C45-B1DF-CA861CFF1D10}" srcOrd="13" destOrd="0" presId="urn:microsoft.com/office/officeart/2005/8/layout/cycle5"/>
    <dgm:cxn modelId="{5672289F-5A3B-EA4C-B687-3C0647D160F4}" type="presParOf" srcId="{07F1FCE0-8236-9241-A33B-BA08972B3BD5}" destId="{ACB3287C-5807-A64A-B5FD-ADFD596E2E8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B452F9-C867-914F-B69D-FBAA3966CA3C}" type="doc">
      <dgm:prSet loTypeId="urn:microsoft.com/office/officeart/2005/8/layout/default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E8C0211-7EB1-864C-A36B-F8ACDF5E0CC8}">
      <dgm:prSet phldrT="[Text]"/>
      <dgm:spPr/>
      <dgm:t>
        <a:bodyPr/>
        <a:lstStyle/>
        <a:p>
          <a:r>
            <a:rPr lang="en-US"/>
            <a:t>Same agency and program </a:t>
          </a:r>
        </a:p>
      </dgm:t>
    </dgm:pt>
    <dgm:pt modelId="{B3D0B087-9020-4940-BF3E-F2F6410A82C1}" type="parTrans" cxnId="{91E4B06E-16B5-8147-A4F6-7480CBC813E0}">
      <dgm:prSet/>
      <dgm:spPr/>
      <dgm:t>
        <a:bodyPr/>
        <a:lstStyle/>
        <a:p>
          <a:endParaRPr lang="en-US"/>
        </a:p>
      </dgm:t>
    </dgm:pt>
    <dgm:pt modelId="{CE8C0D32-77F9-6745-8457-72F6A7E2A03A}" type="sibTrans" cxnId="{91E4B06E-16B5-8147-A4F6-7480CBC813E0}">
      <dgm:prSet/>
      <dgm:spPr/>
      <dgm:t>
        <a:bodyPr/>
        <a:lstStyle/>
        <a:p>
          <a:endParaRPr lang="en-US"/>
        </a:p>
      </dgm:t>
    </dgm:pt>
    <dgm:pt modelId="{38939A63-0309-7241-8CD2-33593EDD903D}">
      <dgm:prSet phldrT="[Text]"/>
      <dgm:spPr/>
      <dgm:t>
        <a:bodyPr/>
        <a:lstStyle/>
        <a:p>
          <a:r>
            <a:rPr lang="en-US"/>
            <a:t>Same agency, different program </a:t>
          </a:r>
        </a:p>
      </dgm:t>
    </dgm:pt>
    <dgm:pt modelId="{91C38CA9-1C3C-0C43-A366-B746C0ACB8BC}" type="parTrans" cxnId="{6509485D-BD01-4748-8350-32573C30A209}">
      <dgm:prSet/>
      <dgm:spPr/>
      <dgm:t>
        <a:bodyPr/>
        <a:lstStyle/>
        <a:p>
          <a:endParaRPr lang="en-US"/>
        </a:p>
      </dgm:t>
    </dgm:pt>
    <dgm:pt modelId="{5BCD7E68-56D2-0645-BBA9-AEC8B73489A9}" type="sibTrans" cxnId="{6509485D-BD01-4748-8350-32573C30A209}">
      <dgm:prSet/>
      <dgm:spPr/>
      <dgm:t>
        <a:bodyPr/>
        <a:lstStyle/>
        <a:p>
          <a:endParaRPr lang="en-US"/>
        </a:p>
      </dgm:t>
    </dgm:pt>
    <dgm:pt modelId="{B30D49AD-2D2C-9744-A9AD-988600030CC7}">
      <dgm:prSet phldrT="[Text]"/>
      <dgm:spPr/>
      <dgm:t>
        <a:bodyPr/>
        <a:lstStyle/>
        <a:p>
          <a:r>
            <a:rPr lang="en-US"/>
            <a:t>Mobility transfer (different agency) </a:t>
          </a:r>
        </a:p>
      </dgm:t>
    </dgm:pt>
    <dgm:pt modelId="{61358424-4526-F747-A935-1BCB4ED24004}" type="parTrans" cxnId="{3E6AB9F0-3B58-624C-8C07-72E2C105FD69}">
      <dgm:prSet/>
      <dgm:spPr/>
      <dgm:t>
        <a:bodyPr/>
        <a:lstStyle/>
        <a:p>
          <a:endParaRPr lang="en-US"/>
        </a:p>
      </dgm:t>
    </dgm:pt>
    <dgm:pt modelId="{334E0398-FFAD-9E4C-8DF1-F821F086E44C}" type="sibTrans" cxnId="{3E6AB9F0-3B58-624C-8C07-72E2C105FD69}">
      <dgm:prSet/>
      <dgm:spPr/>
      <dgm:t>
        <a:bodyPr/>
        <a:lstStyle/>
        <a:p>
          <a:endParaRPr lang="en-US"/>
        </a:p>
      </dgm:t>
    </dgm:pt>
    <dgm:pt modelId="{76B0BB31-0DC2-C647-971A-E6563320C946}" type="pres">
      <dgm:prSet presAssocID="{E0B452F9-C867-914F-B69D-FBAA3966CA3C}" presName="diagram" presStyleCnt="0">
        <dgm:presLayoutVars>
          <dgm:dir/>
          <dgm:resizeHandles val="exact"/>
        </dgm:presLayoutVars>
      </dgm:prSet>
      <dgm:spPr/>
    </dgm:pt>
    <dgm:pt modelId="{F9413B2C-1FD4-ED4B-9F41-95136DAFFF62}" type="pres">
      <dgm:prSet presAssocID="{3E8C0211-7EB1-864C-A36B-F8ACDF5E0CC8}" presName="node" presStyleLbl="node1" presStyleIdx="0" presStyleCnt="3">
        <dgm:presLayoutVars>
          <dgm:bulletEnabled val="1"/>
        </dgm:presLayoutVars>
      </dgm:prSet>
      <dgm:spPr/>
    </dgm:pt>
    <dgm:pt modelId="{8F24DC5B-666D-6347-8712-BCA9BA7B357E}" type="pres">
      <dgm:prSet presAssocID="{CE8C0D32-77F9-6745-8457-72F6A7E2A03A}" presName="sibTrans" presStyleCnt="0"/>
      <dgm:spPr/>
    </dgm:pt>
    <dgm:pt modelId="{C2A5BB08-B322-3343-BDDC-0D6E273B35FD}" type="pres">
      <dgm:prSet presAssocID="{38939A63-0309-7241-8CD2-33593EDD903D}" presName="node" presStyleLbl="node1" presStyleIdx="1" presStyleCnt="3">
        <dgm:presLayoutVars>
          <dgm:bulletEnabled val="1"/>
        </dgm:presLayoutVars>
      </dgm:prSet>
      <dgm:spPr/>
    </dgm:pt>
    <dgm:pt modelId="{EDE58527-D34B-D54E-A97A-21799045174D}" type="pres">
      <dgm:prSet presAssocID="{5BCD7E68-56D2-0645-BBA9-AEC8B73489A9}" presName="sibTrans" presStyleCnt="0"/>
      <dgm:spPr/>
    </dgm:pt>
    <dgm:pt modelId="{F6844F15-CD3E-894F-A951-C870D46B6A40}" type="pres">
      <dgm:prSet presAssocID="{B30D49AD-2D2C-9744-A9AD-988600030CC7}" presName="node" presStyleLbl="node1" presStyleIdx="2" presStyleCnt="3">
        <dgm:presLayoutVars>
          <dgm:bulletEnabled val="1"/>
        </dgm:presLayoutVars>
      </dgm:prSet>
      <dgm:spPr/>
    </dgm:pt>
  </dgm:ptLst>
  <dgm:cxnLst>
    <dgm:cxn modelId="{CB923B0A-5294-BD47-897C-940F44447CE2}" type="presOf" srcId="{E0B452F9-C867-914F-B69D-FBAA3966CA3C}" destId="{76B0BB31-0DC2-C647-971A-E6563320C946}" srcOrd="0" destOrd="0" presId="urn:microsoft.com/office/officeart/2005/8/layout/default"/>
    <dgm:cxn modelId="{A9557B1F-4130-CD49-A7B4-74B52523D18E}" type="presOf" srcId="{3E8C0211-7EB1-864C-A36B-F8ACDF5E0CC8}" destId="{F9413B2C-1FD4-ED4B-9F41-95136DAFFF62}" srcOrd="0" destOrd="0" presId="urn:microsoft.com/office/officeart/2005/8/layout/default"/>
    <dgm:cxn modelId="{F891E246-FD01-A548-B1DC-AA34130B7F66}" type="presOf" srcId="{B30D49AD-2D2C-9744-A9AD-988600030CC7}" destId="{F6844F15-CD3E-894F-A951-C870D46B6A40}" srcOrd="0" destOrd="0" presId="urn:microsoft.com/office/officeart/2005/8/layout/default"/>
    <dgm:cxn modelId="{6509485D-BD01-4748-8350-32573C30A209}" srcId="{E0B452F9-C867-914F-B69D-FBAA3966CA3C}" destId="{38939A63-0309-7241-8CD2-33593EDD903D}" srcOrd="1" destOrd="0" parTransId="{91C38CA9-1C3C-0C43-A366-B746C0ACB8BC}" sibTransId="{5BCD7E68-56D2-0645-BBA9-AEC8B73489A9}"/>
    <dgm:cxn modelId="{91E4B06E-16B5-8147-A4F6-7480CBC813E0}" srcId="{E0B452F9-C867-914F-B69D-FBAA3966CA3C}" destId="{3E8C0211-7EB1-864C-A36B-F8ACDF5E0CC8}" srcOrd="0" destOrd="0" parTransId="{B3D0B087-9020-4940-BF3E-F2F6410A82C1}" sibTransId="{CE8C0D32-77F9-6745-8457-72F6A7E2A03A}"/>
    <dgm:cxn modelId="{27B09DE0-46CB-EF4D-AD9B-7AFCCF5F3023}" type="presOf" srcId="{38939A63-0309-7241-8CD2-33593EDD903D}" destId="{C2A5BB08-B322-3343-BDDC-0D6E273B35FD}" srcOrd="0" destOrd="0" presId="urn:microsoft.com/office/officeart/2005/8/layout/default"/>
    <dgm:cxn modelId="{3E6AB9F0-3B58-624C-8C07-72E2C105FD69}" srcId="{E0B452F9-C867-914F-B69D-FBAA3966CA3C}" destId="{B30D49AD-2D2C-9744-A9AD-988600030CC7}" srcOrd="2" destOrd="0" parTransId="{61358424-4526-F747-A935-1BCB4ED24004}" sibTransId="{334E0398-FFAD-9E4C-8DF1-F821F086E44C}"/>
    <dgm:cxn modelId="{EF17B846-912E-8848-A307-BCBC0CCF7624}" type="presParOf" srcId="{76B0BB31-0DC2-C647-971A-E6563320C946}" destId="{F9413B2C-1FD4-ED4B-9F41-95136DAFFF62}" srcOrd="0" destOrd="0" presId="urn:microsoft.com/office/officeart/2005/8/layout/default"/>
    <dgm:cxn modelId="{3791CD0C-3836-6A4B-8258-818412E30F13}" type="presParOf" srcId="{76B0BB31-0DC2-C647-971A-E6563320C946}" destId="{8F24DC5B-666D-6347-8712-BCA9BA7B357E}" srcOrd="1" destOrd="0" presId="urn:microsoft.com/office/officeart/2005/8/layout/default"/>
    <dgm:cxn modelId="{1B6534A4-6493-0249-9D0D-4EF34487ED8C}" type="presParOf" srcId="{76B0BB31-0DC2-C647-971A-E6563320C946}" destId="{C2A5BB08-B322-3343-BDDC-0D6E273B35FD}" srcOrd="2" destOrd="0" presId="urn:microsoft.com/office/officeart/2005/8/layout/default"/>
    <dgm:cxn modelId="{B04752F8-5E4D-BF43-929D-69864F31A938}" type="presParOf" srcId="{76B0BB31-0DC2-C647-971A-E6563320C946}" destId="{EDE58527-D34B-D54E-A97A-21799045174D}" srcOrd="3" destOrd="0" presId="urn:microsoft.com/office/officeart/2005/8/layout/default"/>
    <dgm:cxn modelId="{0C93B29D-1345-1E4A-B574-2674FB504101}" type="presParOf" srcId="{76B0BB31-0DC2-C647-971A-E6563320C946}" destId="{F6844F15-CD3E-894F-A951-C870D46B6A4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A92B21-01CE-C44A-BBF2-5DD891E57B5C}" type="doc">
      <dgm:prSet loTypeId="urn:microsoft.com/office/officeart/2005/8/layout/hChevron3" loCatId="" qsTypeId="urn:microsoft.com/office/officeart/2005/8/quickstyle/simple1" qsCatId="simple" csTypeId="urn:microsoft.com/office/officeart/2005/8/colors/accent1_3" csCatId="accent1" phldr="1"/>
      <dgm:spPr/>
    </dgm:pt>
    <dgm:pt modelId="{406C6BCB-3890-D045-AF18-702775B286F8}">
      <dgm:prSet phldrT="[Text]" custT="1"/>
      <dgm:spPr/>
      <dgm:t>
        <a:bodyPr/>
        <a:lstStyle/>
        <a:p>
          <a:r>
            <a:rPr lang="en-US" sz="2400" dirty="0">
              <a:latin typeface="Lato" panose="020F0502020204030203" pitchFamily="34" charset="77"/>
            </a:rPr>
            <a:t>End stay in current unit</a:t>
          </a:r>
          <a:br>
            <a:rPr lang="en-US" sz="2400" dirty="0">
              <a:latin typeface="Lato" panose="020F0502020204030203" pitchFamily="34" charset="77"/>
            </a:rPr>
          </a:br>
          <a:r>
            <a:rPr lang="en-US" sz="2400" dirty="0">
              <a:latin typeface="Lato" panose="020F0502020204030203" pitchFamily="34" charset="77"/>
            </a:rPr>
            <a:t> </a:t>
          </a:r>
        </a:p>
      </dgm:t>
    </dgm:pt>
    <dgm:pt modelId="{F0035E7D-0402-9D47-A35A-3DE8BF6D1C37}" type="parTrans" cxnId="{D6AE2FFD-6E1C-654F-BCDB-45FBBE7544DB}">
      <dgm:prSet/>
      <dgm:spPr/>
      <dgm:t>
        <a:bodyPr/>
        <a:lstStyle/>
        <a:p>
          <a:endParaRPr lang="en-US"/>
        </a:p>
      </dgm:t>
    </dgm:pt>
    <dgm:pt modelId="{7BEAA586-45F2-A54B-AA8F-C0F37770258B}" type="sibTrans" cxnId="{D6AE2FFD-6E1C-654F-BCDB-45FBBE7544DB}">
      <dgm:prSet/>
      <dgm:spPr/>
      <dgm:t>
        <a:bodyPr/>
        <a:lstStyle/>
        <a:p>
          <a:endParaRPr lang="en-US"/>
        </a:p>
      </dgm:t>
    </dgm:pt>
    <dgm:pt modelId="{131C78D2-EC8A-904A-A12D-69BA69AA5F9F}">
      <dgm:prSet phldrT="[Text]" custT="1"/>
      <dgm:spPr/>
      <dgm:t>
        <a:bodyPr/>
        <a:lstStyle/>
        <a:p>
          <a:r>
            <a:rPr lang="en-US" sz="2400" dirty="0">
              <a:latin typeface="Lato" panose="020F0502020204030203" pitchFamily="34" charset="77"/>
            </a:rPr>
            <a:t>Assign to new unit</a:t>
          </a:r>
          <a:br>
            <a:rPr lang="en-US" sz="2400" dirty="0">
              <a:latin typeface="Lato" panose="020F0502020204030203" pitchFamily="34" charset="77"/>
            </a:rPr>
          </a:br>
          <a:endParaRPr lang="en-US" sz="2400" dirty="0">
            <a:latin typeface="Lato" panose="020F0502020204030203" pitchFamily="34" charset="77"/>
          </a:endParaRPr>
        </a:p>
      </dgm:t>
    </dgm:pt>
    <dgm:pt modelId="{3EA27332-A4BA-D946-9523-0387BC411F2C}" type="parTrans" cxnId="{3EC65ED6-86FD-0C44-A449-EF7B461A0EC7}">
      <dgm:prSet/>
      <dgm:spPr/>
      <dgm:t>
        <a:bodyPr/>
        <a:lstStyle/>
        <a:p>
          <a:endParaRPr lang="en-US"/>
        </a:p>
      </dgm:t>
    </dgm:pt>
    <dgm:pt modelId="{0AE8B301-C42F-2A46-BAD5-ECD1A8A03E80}" type="sibTrans" cxnId="{3EC65ED6-86FD-0C44-A449-EF7B461A0EC7}">
      <dgm:prSet/>
      <dgm:spPr/>
      <dgm:t>
        <a:bodyPr/>
        <a:lstStyle/>
        <a:p>
          <a:endParaRPr lang="en-US"/>
        </a:p>
      </dgm:t>
    </dgm:pt>
    <dgm:pt modelId="{DADD5D1D-939C-9049-88FF-2B1893389BB6}">
      <dgm:prSet phldrT="[Text]" custT="1"/>
      <dgm:spPr/>
      <dgm:t>
        <a:bodyPr/>
        <a:lstStyle/>
        <a:p>
          <a:r>
            <a:rPr lang="en-US" sz="2400">
              <a:latin typeface="Lato" panose="020F0502020204030203" pitchFamily="34" charset="77"/>
            </a:rPr>
            <a:t>End Date </a:t>
          </a:r>
        </a:p>
      </dgm:t>
    </dgm:pt>
    <dgm:pt modelId="{1D0E6E1C-3FEA-E946-8DA6-84B8F0F678CD}" type="parTrans" cxnId="{674CBD59-DDC5-6B40-812D-164E9FC6A3A7}">
      <dgm:prSet/>
      <dgm:spPr/>
      <dgm:t>
        <a:bodyPr/>
        <a:lstStyle/>
        <a:p>
          <a:endParaRPr lang="en-US"/>
        </a:p>
      </dgm:t>
    </dgm:pt>
    <dgm:pt modelId="{594BE162-9BAD-194C-AF33-93328983A64A}" type="sibTrans" cxnId="{674CBD59-DDC5-6B40-812D-164E9FC6A3A7}">
      <dgm:prSet/>
      <dgm:spPr/>
      <dgm:t>
        <a:bodyPr/>
        <a:lstStyle/>
        <a:p>
          <a:endParaRPr lang="en-US"/>
        </a:p>
      </dgm:t>
    </dgm:pt>
    <dgm:pt modelId="{EC4FD523-1525-1943-907E-1FBB7BB17054}">
      <dgm:prSet phldrT="[Text]" custT="1"/>
      <dgm:spPr/>
      <dgm:t>
        <a:bodyPr/>
        <a:lstStyle/>
        <a:p>
          <a:r>
            <a:rPr lang="en-US" sz="2400">
              <a:latin typeface="Lato" panose="020F0502020204030203" pitchFamily="34" charset="77"/>
            </a:rPr>
            <a:t>Start Date  </a:t>
          </a:r>
        </a:p>
      </dgm:t>
    </dgm:pt>
    <dgm:pt modelId="{9EA79C55-CACA-414D-8154-85AE74E19227}" type="parTrans" cxnId="{8E2E6054-E839-1649-9192-B0737543AF76}">
      <dgm:prSet/>
      <dgm:spPr/>
      <dgm:t>
        <a:bodyPr/>
        <a:lstStyle/>
        <a:p>
          <a:endParaRPr lang="en-US"/>
        </a:p>
      </dgm:t>
    </dgm:pt>
    <dgm:pt modelId="{BA4292BC-D5A3-F34D-A28E-3C1B78D75C36}" type="sibTrans" cxnId="{8E2E6054-E839-1649-9192-B0737543AF76}">
      <dgm:prSet/>
      <dgm:spPr/>
      <dgm:t>
        <a:bodyPr/>
        <a:lstStyle/>
        <a:p>
          <a:endParaRPr lang="en-US"/>
        </a:p>
      </dgm:t>
    </dgm:pt>
    <dgm:pt modelId="{EE12FE96-ACD8-E84C-A884-6953B6400B2B}" type="pres">
      <dgm:prSet presAssocID="{59A92B21-01CE-C44A-BBF2-5DD891E57B5C}" presName="Name0" presStyleCnt="0">
        <dgm:presLayoutVars>
          <dgm:dir/>
          <dgm:resizeHandles val="exact"/>
        </dgm:presLayoutVars>
      </dgm:prSet>
      <dgm:spPr/>
    </dgm:pt>
    <dgm:pt modelId="{24AA48C8-F55A-7E4E-80DB-361968EB2FAD}" type="pres">
      <dgm:prSet presAssocID="{406C6BCB-3890-D045-AF18-702775B286F8}" presName="parAndChTx" presStyleLbl="node1" presStyleIdx="0" presStyleCnt="2">
        <dgm:presLayoutVars>
          <dgm:bulletEnabled val="1"/>
        </dgm:presLayoutVars>
      </dgm:prSet>
      <dgm:spPr/>
    </dgm:pt>
    <dgm:pt modelId="{8527CFF3-3CAA-D146-9AC8-9D1DE87367C6}" type="pres">
      <dgm:prSet presAssocID="{7BEAA586-45F2-A54B-AA8F-C0F37770258B}" presName="parAndChSpace" presStyleCnt="0"/>
      <dgm:spPr/>
    </dgm:pt>
    <dgm:pt modelId="{037BEA76-D06B-1245-B187-CEFA211C8245}" type="pres">
      <dgm:prSet presAssocID="{131C78D2-EC8A-904A-A12D-69BA69AA5F9F}" presName="parAndChTx" presStyleLbl="node1" presStyleIdx="1" presStyleCnt="2">
        <dgm:presLayoutVars>
          <dgm:bulletEnabled val="1"/>
        </dgm:presLayoutVars>
      </dgm:prSet>
      <dgm:spPr/>
    </dgm:pt>
  </dgm:ptLst>
  <dgm:cxnLst>
    <dgm:cxn modelId="{FA7DBB06-E22F-274B-8B4B-EA298301041B}" type="presOf" srcId="{59A92B21-01CE-C44A-BBF2-5DD891E57B5C}" destId="{EE12FE96-ACD8-E84C-A884-6953B6400B2B}" srcOrd="0" destOrd="0" presId="urn:microsoft.com/office/officeart/2005/8/layout/hChevron3"/>
    <dgm:cxn modelId="{8E2E6054-E839-1649-9192-B0737543AF76}" srcId="{131C78D2-EC8A-904A-A12D-69BA69AA5F9F}" destId="{EC4FD523-1525-1943-907E-1FBB7BB17054}" srcOrd="0" destOrd="0" parTransId="{9EA79C55-CACA-414D-8154-85AE74E19227}" sibTransId="{BA4292BC-D5A3-F34D-A28E-3C1B78D75C36}"/>
    <dgm:cxn modelId="{674CBD59-DDC5-6B40-812D-164E9FC6A3A7}" srcId="{406C6BCB-3890-D045-AF18-702775B286F8}" destId="{DADD5D1D-939C-9049-88FF-2B1893389BB6}" srcOrd="0" destOrd="0" parTransId="{1D0E6E1C-3FEA-E946-8DA6-84B8F0F678CD}" sibTransId="{594BE162-9BAD-194C-AF33-93328983A64A}"/>
    <dgm:cxn modelId="{974FED62-C9D1-D644-AB38-8407EE80F6A5}" type="presOf" srcId="{131C78D2-EC8A-904A-A12D-69BA69AA5F9F}" destId="{037BEA76-D06B-1245-B187-CEFA211C8245}" srcOrd="0" destOrd="0" presId="urn:microsoft.com/office/officeart/2005/8/layout/hChevron3"/>
    <dgm:cxn modelId="{B5A0956F-18C0-4E40-A358-8413BE14DAD5}" type="presOf" srcId="{EC4FD523-1525-1943-907E-1FBB7BB17054}" destId="{037BEA76-D06B-1245-B187-CEFA211C8245}" srcOrd="0" destOrd="1" presId="urn:microsoft.com/office/officeart/2005/8/layout/hChevron3"/>
    <dgm:cxn modelId="{FBC0C67E-A06C-F448-9CC5-71B8AA4CFD2B}" type="presOf" srcId="{406C6BCB-3890-D045-AF18-702775B286F8}" destId="{24AA48C8-F55A-7E4E-80DB-361968EB2FAD}" srcOrd="0" destOrd="0" presId="urn:microsoft.com/office/officeart/2005/8/layout/hChevron3"/>
    <dgm:cxn modelId="{02BAD1CE-C954-A846-8C14-8E6630602084}" type="presOf" srcId="{DADD5D1D-939C-9049-88FF-2B1893389BB6}" destId="{24AA48C8-F55A-7E4E-80DB-361968EB2FAD}" srcOrd="0" destOrd="1" presId="urn:microsoft.com/office/officeart/2005/8/layout/hChevron3"/>
    <dgm:cxn modelId="{3EC65ED6-86FD-0C44-A449-EF7B461A0EC7}" srcId="{59A92B21-01CE-C44A-BBF2-5DD891E57B5C}" destId="{131C78D2-EC8A-904A-A12D-69BA69AA5F9F}" srcOrd="1" destOrd="0" parTransId="{3EA27332-A4BA-D946-9523-0387BC411F2C}" sibTransId="{0AE8B301-C42F-2A46-BAD5-ECD1A8A03E80}"/>
    <dgm:cxn modelId="{D6AE2FFD-6E1C-654F-BCDB-45FBBE7544DB}" srcId="{59A92B21-01CE-C44A-BBF2-5DD891E57B5C}" destId="{406C6BCB-3890-D045-AF18-702775B286F8}" srcOrd="0" destOrd="0" parTransId="{F0035E7D-0402-9D47-A35A-3DE8BF6D1C37}" sibTransId="{7BEAA586-45F2-A54B-AA8F-C0F37770258B}"/>
    <dgm:cxn modelId="{2102A9EE-CFB5-C74F-925B-757A7A71EAA2}" type="presParOf" srcId="{EE12FE96-ACD8-E84C-A884-6953B6400B2B}" destId="{24AA48C8-F55A-7E4E-80DB-361968EB2FAD}" srcOrd="0" destOrd="0" presId="urn:microsoft.com/office/officeart/2005/8/layout/hChevron3"/>
    <dgm:cxn modelId="{1E48B2AB-873E-3A47-A385-7360E2EFFA0E}" type="presParOf" srcId="{EE12FE96-ACD8-E84C-A884-6953B6400B2B}" destId="{8527CFF3-3CAA-D146-9AC8-9D1DE87367C6}" srcOrd="1" destOrd="0" presId="urn:microsoft.com/office/officeart/2005/8/layout/hChevron3"/>
    <dgm:cxn modelId="{A7928DF9-53E6-EE4A-A269-66C39383EECD}" type="presParOf" srcId="{EE12FE96-ACD8-E84C-A884-6953B6400B2B}" destId="{037BEA76-D06B-1245-B187-CEFA211C8245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9A92B21-01CE-C44A-BBF2-5DD891E57B5C}" type="doc">
      <dgm:prSet loTypeId="urn:microsoft.com/office/officeart/2005/8/layout/hChevron3" loCatId="" qsTypeId="urn:microsoft.com/office/officeart/2005/8/quickstyle/simple1" qsCatId="simple" csTypeId="urn:microsoft.com/office/officeart/2005/8/colors/accent1_3" csCatId="accent1" phldr="1"/>
      <dgm:spPr/>
    </dgm:pt>
    <dgm:pt modelId="{406C6BCB-3890-D045-AF18-702775B286F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>
              <a:latin typeface="Lato" panose="020F0502020204030203" pitchFamily="34" charset="77"/>
            </a:rPr>
            <a:t>Exit client from the program </a:t>
          </a:r>
        </a:p>
      </dgm:t>
    </dgm:pt>
    <dgm:pt modelId="{F0035E7D-0402-9D47-A35A-3DE8BF6D1C37}" type="parTrans" cxnId="{D6AE2FFD-6E1C-654F-BCDB-45FBBE7544DB}">
      <dgm:prSet/>
      <dgm:spPr/>
      <dgm:t>
        <a:bodyPr/>
        <a:lstStyle/>
        <a:p>
          <a:endParaRPr lang="en-US" sz="1800"/>
        </a:p>
      </dgm:t>
    </dgm:pt>
    <dgm:pt modelId="{7BEAA586-45F2-A54B-AA8F-C0F37770258B}" type="sibTrans" cxnId="{D6AE2FFD-6E1C-654F-BCDB-45FBBE7544DB}">
      <dgm:prSet/>
      <dgm:spPr/>
      <dgm:t>
        <a:bodyPr/>
        <a:lstStyle/>
        <a:p>
          <a:endParaRPr lang="en-US" sz="1800"/>
        </a:p>
      </dgm:t>
    </dgm:pt>
    <dgm:pt modelId="{131C78D2-EC8A-904A-A12D-69BA69AA5F9F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dirty="0">
              <a:latin typeface="Lato" panose="020F0502020204030203" pitchFamily="34" charset="77"/>
            </a:rPr>
            <a:t>Enroll in new program </a:t>
          </a:r>
        </a:p>
      </dgm:t>
    </dgm:pt>
    <dgm:pt modelId="{3EA27332-A4BA-D946-9523-0387BC411F2C}" type="parTrans" cxnId="{3EC65ED6-86FD-0C44-A449-EF7B461A0EC7}">
      <dgm:prSet/>
      <dgm:spPr/>
      <dgm:t>
        <a:bodyPr/>
        <a:lstStyle/>
        <a:p>
          <a:endParaRPr lang="en-US" sz="1800"/>
        </a:p>
      </dgm:t>
    </dgm:pt>
    <dgm:pt modelId="{0AE8B301-C42F-2A46-BAD5-ECD1A8A03E80}" type="sibTrans" cxnId="{3EC65ED6-86FD-0C44-A449-EF7B461A0EC7}">
      <dgm:prSet/>
      <dgm:spPr/>
      <dgm:t>
        <a:bodyPr/>
        <a:lstStyle/>
        <a:p>
          <a:endParaRPr lang="en-US" sz="1800"/>
        </a:p>
      </dgm:t>
    </dgm:pt>
    <dgm:pt modelId="{DADD5D1D-939C-9049-88FF-2B1893389BB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>
              <a:latin typeface="Lato" panose="020F0502020204030203" pitchFamily="34" charset="77"/>
            </a:rPr>
            <a:t>Automatically ends unit stay</a:t>
          </a:r>
        </a:p>
      </dgm:t>
    </dgm:pt>
    <dgm:pt modelId="{1D0E6E1C-3FEA-E946-8DA6-84B8F0F678CD}" type="parTrans" cxnId="{674CBD59-DDC5-6B40-812D-164E9FC6A3A7}">
      <dgm:prSet/>
      <dgm:spPr/>
      <dgm:t>
        <a:bodyPr/>
        <a:lstStyle/>
        <a:p>
          <a:endParaRPr lang="en-US" sz="1800"/>
        </a:p>
      </dgm:t>
    </dgm:pt>
    <dgm:pt modelId="{594BE162-9BAD-194C-AF33-93328983A64A}" type="sibTrans" cxnId="{674CBD59-DDC5-6B40-812D-164E9FC6A3A7}">
      <dgm:prSet/>
      <dgm:spPr/>
      <dgm:t>
        <a:bodyPr/>
        <a:lstStyle/>
        <a:p>
          <a:endParaRPr lang="en-US" sz="1800"/>
        </a:p>
      </dgm:t>
    </dgm:pt>
    <dgm:pt modelId="{EC4FD523-1525-1943-907E-1FBB7BB17054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dirty="0">
              <a:latin typeface="Lato" panose="020F0502020204030203" pitchFamily="34" charset="77"/>
            </a:rPr>
            <a:t>Assign client to  unit </a:t>
          </a:r>
        </a:p>
      </dgm:t>
    </dgm:pt>
    <dgm:pt modelId="{9EA79C55-CACA-414D-8154-85AE74E19227}" type="parTrans" cxnId="{8E2E6054-E839-1649-9192-B0737543AF76}">
      <dgm:prSet/>
      <dgm:spPr/>
      <dgm:t>
        <a:bodyPr/>
        <a:lstStyle/>
        <a:p>
          <a:endParaRPr lang="en-US" sz="1800"/>
        </a:p>
      </dgm:t>
    </dgm:pt>
    <dgm:pt modelId="{BA4292BC-D5A3-F34D-A28E-3C1B78D75C36}" type="sibTrans" cxnId="{8E2E6054-E839-1649-9192-B0737543AF76}">
      <dgm:prSet/>
      <dgm:spPr/>
      <dgm:t>
        <a:bodyPr/>
        <a:lstStyle/>
        <a:p>
          <a:endParaRPr lang="en-US" sz="1800"/>
        </a:p>
      </dgm:t>
    </dgm:pt>
    <dgm:pt modelId="{EE12FE96-ACD8-E84C-A884-6953B6400B2B}" type="pres">
      <dgm:prSet presAssocID="{59A92B21-01CE-C44A-BBF2-5DD891E57B5C}" presName="Name0" presStyleCnt="0">
        <dgm:presLayoutVars>
          <dgm:dir/>
          <dgm:resizeHandles val="exact"/>
        </dgm:presLayoutVars>
      </dgm:prSet>
      <dgm:spPr/>
    </dgm:pt>
    <dgm:pt modelId="{24AA48C8-F55A-7E4E-80DB-361968EB2FAD}" type="pres">
      <dgm:prSet presAssocID="{406C6BCB-3890-D045-AF18-702775B286F8}" presName="parAndChTx" presStyleLbl="node1" presStyleIdx="0" presStyleCnt="2">
        <dgm:presLayoutVars>
          <dgm:bulletEnabled val="1"/>
        </dgm:presLayoutVars>
      </dgm:prSet>
      <dgm:spPr/>
    </dgm:pt>
    <dgm:pt modelId="{8527CFF3-3CAA-D146-9AC8-9D1DE87367C6}" type="pres">
      <dgm:prSet presAssocID="{7BEAA586-45F2-A54B-AA8F-C0F37770258B}" presName="parAndChSpace" presStyleCnt="0"/>
      <dgm:spPr/>
    </dgm:pt>
    <dgm:pt modelId="{037BEA76-D06B-1245-B187-CEFA211C8245}" type="pres">
      <dgm:prSet presAssocID="{131C78D2-EC8A-904A-A12D-69BA69AA5F9F}" presName="parAndChTx" presStyleLbl="node1" presStyleIdx="1" presStyleCnt="2">
        <dgm:presLayoutVars>
          <dgm:bulletEnabled val="1"/>
        </dgm:presLayoutVars>
      </dgm:prSet>
      <dgm:spPr/>
    </dgm:pt>
  </dgm:ptLst>
  <dgm:cxnLst>
    <dgm:cxn modelId="{FA7DBB06-E22F-274B-8B4B-EA298301041B}" type="presOf" srcId="{59A92B21-01CE-C44A-BBF2-5DD891E57B5C}" destId="{EE12FE96-ACD8-E84C-A884-6953B6400B2B}" srcOrd="0" destOrd="0" presId="urn:microsoft.com/office/officeart/2005/8/layout/hChevron3"/>
    <dgm:cxn modelId="{8E2E6054-E839-1649-9192-B0737543AF76}" srcId="{131C78D2-EC8A-904A-A12D-69BA69AA5F9F}" destId="{EC4FD523-1525-1943-907E-1FBB7BB17054}" srcOrd="0" destOrd="0" parTransId="{9EA79C55-CACA-414D-8154-85AE74E19227}" sibTransId="{BA4292BC-D5A3-F34D-A28E-3C1B78D75C36}"/>
    <dgm:cxn modelId="{674CBD59-DDC5-6B40-812D-164E9FC6A3A7}" srcId="{406C6BCB-3890-D045-AF18-702775B286F8}" destId="{DADD5D1D-939C-9049-88FF-2B1893389BB6}" srcOrd="0" destOrd="0" parTransId="{1D0E6E1C-3FEA-E946-8DA6-84B8F0F678CD}" sibTransId="{594BE162-9BAD-194C-AF33-93328983A64A}"/>
    <dgm:cxn modelId="{974FED62-C9D1-D644-AB38-8407EE80F6A5}" type="presOf" srcId="{131C78D2-EC8A-904A-A12D-69BA69AA5F9F}" destId="{037BEA76-D06B-1245-B187-CEFA211C8245}" srcOrd="0" destOrd="0" presId="urn:microsoft.com/office/officeart/2005/8/layout/hChevron3"/>
    <dgm:cxn modelId="{B5A0956F-18C0-4E40-A358-8413BE14DAD5}" type="presOf" srcId="{EC4FD523-1525-1943-907E-1FBB7BB17054}" destId="{037BEA76-D06B-1245-B187-CEFA211C8245}" srcOrd="0" destOrd="1" presId="urn:microsoft.com/office/officeart/2005/8/layout/hChevron3"/>
    <dgm:cxn modelId="{FBC0C67E-A06C-F448-9CC5-71B8AA4CFD2B}" type="presOf" srcId="{406C6BCB-3890-D045-AF18-702775B286F8}" destId="{24AA48C8-F55A-7E4E-80DB-361968EB2FAD}" srcOrd="0" destOrd="0" presId="urn:microsoft.com/office/officeart/2005/8/layout/hChevron3"/>
    <dgm:cxn modelId="{02BAD1CE-C954-A846-8C14-8E6630602084}" type="presOf" srcId="{DADD5D1D-939C-9049-88FF-2B1893389BB6}" destId="{24AA48C8-F55A-7E4E-80DB-361968EB2FAD}" srcOrd="0" destOrd="1" presId="urn:microsoft.com/office/officeart/2005/8/layout/hChevron3"/>
    <dgm:cxn modelId="{3EC65ED6-86FD-0C44-A449-EF7B461A0EC7}" srcId="{59A92B21-01CE-C44A-BBF2-5DD891E57B5C}" destId="{131C78D2-EC8A-904A-A12D-69BA69AA5F9F}" srcOrd="1" destOrd="0" parTransId="{3EA27332-A4BA-D946-9523-0387BC411F2C}" sibTransId="{0AE8B301-C42F-2A46-BAD5-ECD1A8A03E80}"/>
    <dgm:cxn modelId="{D6AE2FFD-6E1C-654F-BCDB-45FBBE7544DB}" srcId="{59A92B21-01CE-C44A-BBF2-5DD891E57B5C}" destId="{406C6BCB-3890-D045-AF18-702775B286F8}" srcOrd="0" destOrd="0" parTransId="{F0035E7D-0402-9D47-A35A-3DE8BF6D1C37}" sibTransId="{7BEAA586-45F2-A54B-AA8F-C0F37770258B}"/>
    <dgm:cxn modelId="{2102A9EE-CFB5-C74F-925B-757A7A71EAA2}" type="presParOf" srcId="{EE12FE96-ACD8-E84C-A884-6953B6400B2B}" destId="{24AA48C8-F55A-7E4E-80DB-361968EB2FAD}" srcOrd="0" destOrd="0" presId="urn:microsoft.com/office/officeart/2005/8/layout/hChevron3"/>
    <dgm:cxn modelId="{1E48B2AB-873E-3A47-A385-7360E2EFFA0E}" type="presParOf" srcId="{EE12FE96-ACD8-E84C-A884-6953B6400B2B}" destId="{8527CFF3-3CAA-D146-9AC8-9D1DE87367C6}" srcOrd="1" destOrd="0" presId="urn:microsoft.com/office/officeart/2005/8/layout/hChevron3"/>
    <dgm:cxn modelId="{A7928DF9-53E6-EE4A-A269-66C39383EECD}" type="presParOf" srcId="{EE12FE96-ACD8-E84C-A884-6953B6400B2B}" destId="{037BEA76-D06B-1245-B187-CEFA211C8245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440C67D-14E0-7C41-B0BB-CEC7FCFA9EB7}" type="doc">
      <dgm:prSet loTypeId="urn:microsoft.com/office/officeart/2005/8/layout/cycle5" loCatId="" qsTypeId="urn:microsoft.com/office/officeart/2005/8/quickstyle/simple5" qsCatId="simple" csTypeId="urn:microsoft.com/office/officeart/2005/8/colors/accent6_1" csCatId="accent6" phldr="1"/>
      <dgm:spPr/>
    </dgm:pt>
    <dgm:pt modelId="{BF449224-8ECB-1849-9587-F4205B7682F1}">
      <dgm:prSet phldrT="[Text]"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End Offline </a:t>
          </a:r>
        </a:p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Status </a:t>
          </a:r>
        </a:p>
      </dgm:t>
    </dgm:pt>
    <dgm:pt modelId="{CEF57BF2-D8CF-9D4C-BD9E-109390405199}" type="parTrans" cxnId="{7D29D22E-F31F-0547-BC6D-FE2AD9BF8647}">
      <dgm:prSet/>
      <dgm:spPr/>
      <dgm:t>
        <a:bodyPr/>
        <a:lstStyle/>
        <a:p>
          <a:endParaRPr lang="en-US" sz="1500"/>
        </a:p>
      </dgm:t>
    </dgm:pt>
    <dgm:pt modelId="{08AE6BE2-98FE-EF40-AC52-805B7FDDCB41}" type="sibTrans" cxnId="{7D29D22E-F31F-0547-BC6D-FE2AD9BF8647}">
      <dgm:prSet custT="1"/>
      <dgm:spPr/>
      <dgm:t>
        <a:bodyPr/>
        <a:lstStyle/>
        <a:p>
          <a:endParaRPr lang="en-US" sz="1500">
            <a:solidFill>
              <a:schemeClr val="accent6"/>
            </a:solidFill>
          </a:endParaRPr>
        </a:p>
      </dgm:t>
    </dgm:pt>
    <dgm:pt modelId="{D8B02417-547A-524C-A786-6960E8932077}">
      <dgm:prSet phldrT="[Text]"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Referral to </a:t>
          </a:r>
        </a:p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Available Unit </a:t>
          </a:r>
        </a:p>
      </dgm:t>
    </dgm:pt>
    <dgm:pt modelId="{3549A8D4-3701-9147-BFEF-AF09A681CF86}" type="parTrans" cxnId="{E2B41998-52BD-C842-8175-67F3DDD85F67}">
      <dgm:prSet/>
      <dgm:spPr/>
      <dgm:t>
        <a:bodyPr/>
        <a:lstStyle/>
        <a:p>
          <a:endParaRPr lang="en-US" sz="1500"/>
        </a:p>
      </dgm:t>
    </dgm:pt>
    <dgm:pt modelId="{5EDC7498-CBE0-0049-B7A3-8BB5E97CD569}" type="sibTrans" cxnId="{E2B41998-52BD-C842-8175-67F3DDD85F67}">
      <dgm:prSet custT="1"/>
      <dgm:spPr/>
      <dgm:t>
        <a:bodyPr/>
        <a:lstStyle/>
        <a:p>
          <a:endParaRPr lang="en-US" sz="1500">
            <a:solidFill>
              <a:schemeClr val="accent6"/>
            </a:solidFill>
          </a:endParaRPr>
        </a:p>
      </dgm:t>
    </dgm:pt>
    <dgm:pt modelId="{2A8DB2DA-6D0E-974D-9939-49C36B680C2D}">
      <dgm:prSet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Program Enrollment + Unit Assignment </a:t>
          </a:r>
        </a:p>
      </dgm:t>
    </dgm:pt>
    <dgm:pt modelId="{D234FDAF-F9B5-6447-A919-AF5D22779F6D}" type="parTrans" cxnId="{E66858E4-DCBC-104F-88EA-370CE62EF321}">
      <dgm:prSet/>
      <dgm:spPr/>
      <dgm:t>
        <a:bodyPr/>
        <a:lstStyle/>
        <a:p>
          <a:endParaRPr lang="en-US" sz="1500"/>
        </a:p>
      </dgm:t>
    </dgm:pt>
    <dgm:pt modelId="{1B770787-E90B-7643-80E8-02BF24AEF10D}" type="sibTrans" cxnId="{E66858E4-DCBC-104F-88EA-370CE62EF321}">
      <dgm:prSet custT="1"/>
      <dgm:spPr/>
      <dgm:t>
        <a:bodyPr/>
        <a:lstStyle/>
        <a:p>
          <a:endParaRPr lang="en-US" sz="1500">
            <a:solidFill>
              <a:schemeClr val="accent6"/>
            </a:solidFill>
          </a:endParaRPr>
        </a:p>
      </dgm:t>
    </dgm:pt>
    <dgm:pt modelId="{E6D34057-96A1-7F4F-99BF-A7905043F9A9}">
      <dgm:prSet phldrT="[Text]"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Program </a:t>
          </a:r>
        </a:p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Exit</a:t>
          </a:r>
        </a:p>
      </dgm:t>
    </dgm:pt>
    <dgm:pt modelId="{9F485F25-B211-7D49-A968-16FE83813E75}" type="parTrans" cxnId="{3E3C29FE-2B7D-F047-9834-B198BF9BB038}">
      <dgm:prSet/>
      <dgm:spPr/>
      <dgm:t>
        <a:bodyPr/>
        <a:lstStyle/>
        <a:p>
          <a:endParaRPr lang="en-US" sz="1500"/>
        </a:p>
      </dgm:t>
    </dgm:pt>
    <dgm:pt modelId="{CA288EC8-6167-F04B-8F80-3F3AA9DD0870}" type="sibTrans" cxnId="{3E3C29FE-2B7D-F047-9834-B198BF9BB038}">
      <dgm:prSet custT="1"/>
      <dgm:spPr/>
      <dgm:t>
        <a:bodyPr/>
        <a:lstStyle/>
        <a:p>
          <a:endParaRPr lang="en-US" sz="1500"/>
        </a:p>
      </dgm:t>
    </dgm:pt>
    <dgm:pt modelId="{04542ACB-5058-1840-ABEA-2EFE59B969FB}">
      <dgm:prSet phldrT="[Text]"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Referral Status Changed to Pending In-Process </a:t>
          </a:r>
        </a:p>
      </dgm:t>
    </dgm:pt>
    <dgm:pt modelId="{2819FF47-0FDA-3F4C-9447-CC9672B0315F}" type="parTrans" cxnId="{2D891A41-A2FC-8441-B4D7-EC4C2D4D8932}">
      <dgm:prSet/>
      <dgm:spPr/>
      <dgm:t>
        <a:bodyPr/>
        <a:lstStyle/>
        <a:p>
          <a:endParaRPr lang="en-US" sz="1500"/>
        </a:p>
      </dgm:t>
    </dgm:pt>
    <dgm:pt modelId="{1A880EB0-00B1-CD4C-A738-2311276DEF3B}" type="sibTrans" cxnId="{2D891A41-A2FC-8441-B4D7-EC4C2D4D8932}">
      <dgm:prSet custT="1"/>
      <dgm:spPr/>
      <dgm:t>
        <a:bodyPr/>
        <a:lstStyle/>
        <a:p>
          <a:endParaRPr lang="en-US" sz="1500"/>
        </a:p>
      </dgm:t>
    </dgm:pt>
    <dgm:pt modelId="{07F1FCE0-8236-9241-A33B-BA08972B3BD5}" type="pres">
      <dgm:prSet presAssocID="{E440C67D-14E0-7C41-B0BB-CEC7FCFA9EB7}" presName="cycle" presStyleCnt="0">
        <dgm:presLayoutVars>
          <dgm:dir/>
          <dgm:resizeHandles val="exact"/>
        </dgm:presLayoutVars>
      </dgm:prSet>
      <dgm:spPr/>
    </dgm:pt>
    <dgm:pt modelId="{E9B50697-4840-014B-B32B-3E791607AB87}" type="pres">
      <dgm:prSet presAssocID="{BF449224-8ECB-1849-9587-F4205B7682F1}" presName="node" presStyleLbl="node1" presStyleIdx="0" presStyleCnt="5">
        <dgm:presLayoutVars>
          <dgm:bulletEnabled val="1"/>
        </dgm:presLayoutVars>
      </dgm:prSet>
      <dgm:spPr/>
    </dgm:pt>
    <dgm:pt modelId="{F9CABFA9-037C-5744-ABE9-19E2AC356AD3}" type="pres">
      <dgm:prSet presAssocID="{BF449224-8ECB-1849-9587-F4205B7682F1}" presName="spNode" presStyleCnt="0"/>
      <dgm:spPr/>
    </dgm:pt>
    <dgm:pt modelId="{9669F8FE-D591-0644-BF04-FF5660330696}" type="pres">
      <dgm:prSet presAssocID="{08AE6BE2-98FE-EF40-AC52-805B7FDDCB41}" presName="sibTrans" presStyleLbl="sibTrans1D1" presStyleIdx="0" presStyleCnt="5"/>
      <dgm:spPr/>
    </dgm:pt>
    <dgm:pt modelId="{C57FE401-EABE-B949-9237-61B2F40AE0E2}" type="pres">
      <dgm:prSet presAssocID="{D8B02417-547A-524C-A786-6960E8932077}" presName="node" presStyleLbl="node1" presStyleIdx="1" presStyleCnt="5">
        <dgm:presLayoutVars>
          <dgm:bulletEnabled val="1"/>
        </dgm:presLayoutVars>
      </dgm:prSet>
      <dgm:spPr/>
    </dgm:pt>
    <dgm:pt modelId="{EC07E92A-4B65-1F46-BCE4-339045DE3662}" type="pres">
      <dgm:prSet presAssocID="{D8B02417-547A-524C-A786-6960E8932077}" presName="spNode" presStyleCnt="0"/>
      <dgm:spPr/>
    </dgm:pt>
    <dgm:pt modelId="{50E5D299-0BA6-2344-BB5F-16336C267361}" type="pres">
      <dgm:prSet presAssocID="{5EDC7498-CBE0-0049-B7A3-8BB5E97CD569}" presName="sibTrans" presStyleLbl="sibTrans1D1" presStyleIdx="1" presStyleCnt="5"/>
      <dgm:spPr/>
    </dgm:pt>
    <dgm:pt modelId="{98070D16-6D0D-4344-AF64-E2C688B3231F}" type="pres">
      <dgm:prSet presAssocID="{04542ACB-5058-1840-ABEA-2EFE59B969FB}" presName="node" presStyleLbl="node1" presStyleIdx="2" presStyleCnt="5">
        <dgm:presLayoutVars>
          <dgm:bulletEnabled val="1"/>
        </dgm:presLayoutVars>
      </dgm:prSet>
      <dgm:spPr/>
    </dgm:pt>
    <dgm:pt modelId="{D693407E-98A3-F342-82ED-22AD60351FF4}" type="pres">
      <dgm:prSet presAssocID="{04542ACB-5058-1840-ABEA-2EFE59B969FB}" presName="spNode" presStyleCnt="0"/>
      <dgm:spPr/>
    </dgm:pt>
    <dgm:pt modelId="{164EC55B-1BF4-734B-B564-9C5995F0E5F5}" type="pres">
      <dgm:prSet presAssocID="{1A880EB0-00B1-CD4C-A738-2311276DEF3B}" presName="sibTrans" presStyleLbl="sibTrans1D1" presStyleIdx="2" presStyleCnt="5"/>
      <dgm:spPr/>
    </dgm:pt>
    <dgm:pt modelId="{873F0D9B-41C1-A241-AC3B-AA8361C7E6DA}" type="pres">
      <dgm:prSet presAssocID="{2A8DB2DA-6D0E-974D-9939-49C36B680C2D}" presName="node" presStyleLbl="node1" presStyleIdx="3" presStyleCnt="5">
        <dgm:presLayoutVars>
          <dgm:bulletEnabled val="1"/>
        </dgm:presLayoutVars>
      </dgm:prSet>
      <dgm:spPr/>
    </dgm:pt>
    <dgm:pt modelId="{A0017342-61A2-9C4A-BC15-C1F630639751}" type="pres">
      <dgm:prSet presAssocID="{2A8DB2DA-6D0E-974D-9939-49C36B680C2D}" presName="spNode" presStyleCnt="0"/>
      <dgm:spPr/>
    </dgm:pt>
    <dgm:pt modelId="{FF5631C7-53EC-124A-B560-B10DA9C24E10}" type="pres">
      <dgm:prSet presAssocID="{1B770787-E90B-7643-80E8-02BF24AEF10D}" presName="sibTrans" presStyleLbl="sibTrans1D1" presStyleIdx="3" presStyleCnt="5"/>
      <dgm:spPr/>
    </dgm:pt>
    <dgm:pt modelId="{FE175CC8-59B1-7B4F-83F9-08704DB0C864}" type="pres">
      <dgm:prSet presAssocID="{E6D34057-96A1-7F4F-99BF-A7905043F9A9}" presName="node" presStyleLbl="node1" presStyleIdx="4" presStyleCnt="5">
        <dgm:presLayoutVars>
          <dgm:bulletEnabled val="1"/>
        </dgm:presLayoutVars>
      </dgm:prSet>
      <dgm:spPr/>
    </dgm:pt>
    <dgm:pt modelId="{D9F122A4-4DB4-2C45-B1DF-CA861CFF1D10}" type="pres">
      <dgm:prSet presAssocID="{E6D34057-96A1-7F4F-99BF-A7905043F9A9}" presName="spNode" presStyleCnt="0"/>
      <dgm:spPr/>
    </dgm:pt>
    <dgm:pt modelId="{ACB3287C-5807-A64A-B5FD-ADFD596E2E8E}" type="pres">
      <dgm:prSet presAssocID="{CA288EC8-6167-F04B-8F80-3F3AA9DD0870}" presName="sibTrans" presStyleLbl="sibTrans1D1" presStyleIdx="4" presStyleCnt="5"/>
      <dgm:spPr/>
    </dgm:pt>
  </dgm:ptLst>
  <dgm:cxnLst>
    <dgm:cxn modelId="{403CAC2B-A550-3F4E-AEB4-8476A50C900E}" type="presOf" srcId="{E440C67D-14E0-7C41-B0BB-CEC7FCFA9EB7}" destId="{07F1FCE0-8236-9241-A33B-BA08972B3BD5}" srcOrd="0" destOrd="0" presId="urn:microsoft.com/office/officeart/2005/8/layout/cycle5"/>
    <dgm:cxn modelId="{7D29D22E-F31F-0547-BC6D-FE2AD9BF8647}" srcId="{E440C67D-14E0-7C41-B0BB-CEC7FCFA9EB7}" destId="{BF449224-8ECB-1849-9587-F4205B7682F1}" srcOrd="0" destOrd="0" parTransId="{CEF57BF2-D8CF-9D4C-BD9E-109390405199}" sibTransId="{08AE6BE2-98FE-EF40-AC52-805B7FDDCB41}"/>
    <dgm:cxn modelId="{F0144134-4609-244F-AE4E-11BC7E23244E}" type="presOf" srcId="{08AE6BE2-98FE-EF40-AC52-805B7FDDCB41}" destId="{9669F8FE-D591-0644-BF04-FF5660330696}" srcOrd="0" destOrd="0" presId="urn:microsoft.com/office/officeart/2005/8/layout/cycle5"/>
    <dgm:cxn modelId="{2D891A41-A2FC-8441-B4D7-EC4C2D4D8932}" srcId="{E440C67D-14E0-7C41-B0BB-CEC7FCFA9EB7}" destId="{04542ACB-5058-1840-ABEA-2EFE59B969FB}" srcOrd="2" destOrd="0" parTransId="{2819FF47-0FDA-3F4C-9447-CC9672B0315F}" sibTransId="{1A880EB0-00B1-CD4C-A738-2311276DEF3B}"/>
    <dgm:cxn modelId="{F9B48B8B-62F5-BD46-8DB8-7473238C51F9}" type="presOf" srcId="{CA288EC8-6167-F04B-8F80-3F3AA9DD0870}" destId="{ACB3287C-5807-A64A-B5FD-ADFD596E2E8E}" srcOrd="0" destOrd="0" presId="urn:microsoft.com/office/officeart/2005/8/layout/cycle5"/>
    <dgm:cxn modelId="{E2B41998-52BD-C842-8175-67F3DDD85F67}" srcId="{E440C67D-14E0-7C41-B0BB-CEC7FCFA9EB7}" destId="{D8B02417-547A-524C-A786-6960E8932077}" srcOrd="1" destOrd="0" parTransId="{3549A8D4-3701-9147-BFEF-AF09A681CF86}" sibTransId="{5EDC7498-CBE0-0049-B7A3-8BB5E97CD569}"/>
    <dgm:cxn modelId="{2A4C7C98-5FD7-0747-B3CA-18916CDA0CFA}" type="presOf" srcId="{BF449224-8ECB-1849-9587-F4205B7682F1}" destId="{E9B50697-4840-014B-B32B-3E791607AB87}" srcOrd="0" destOrd="0" presId="urn:microsoft.com/office/officeart/2005/8/layout/cycle5"/>
    <dgm:cxn modelId="{83144099-E3A3-C047-B2FE-5A4867C8F3CF}" type="presOf" srcId="{1A880EB0-00B1-CD4C-A738-2311276DEF3B}" destId="{164EC55B-1BF4-734B-B564-9C5995F0E5F5}" srcOrd="0" destOrd="0" presId="urn:microsoft.com/office/officeart/2005/8/layout/cycle5"/>
    <dgm:cxn modelId="{134351AD-2286-B24A-ABA6-2A1CF4790F2F}" type="presOf" srcId="{2A8DB2DA-6D0E-974D-9939-49C36B680C2D}" destId="{873F0D9B-41C1-A241-AC3B-AA8361C7E6DA}" srcOrd="0" destOrd="0" presId="urn:microsoft.com/office/officeart/2005/8/layout/cycle5"/>
    <dgm:cxn modelId="{25FF60B3-18CA-904C-AFC4-5620B310E346}" type="presOf" srcId="{D8B02417-547A-524C-A786-6960E8932077}" destId="{C57FE401-EABE-B949-9237-61B2F40AE0E2}" srcOrd="0" destOrd="0" presId="urn:microsoft.com/office/officeart/2005/8/layout/cycle5"/>
    <dgm:cxn modelId="{CE0318BB-B6B7-8144-B3F1-8D74291BB60B}" type="presOf" srcId="{5EDC7498-CBE0-0049-B7A3-8BB5E97CD569}" destId="{50E5D299-0BA6-2344-BB5F-16336C267361}" srcOrd="0" destOrd="0" presId="urn:microsoft.com/office/officeart/2005/8/layout/cycle5"/>
    <dgm:cxn modelId="{04D397CD-F8EF-D642-866A-3A5A46B318B9}" type="presOf" srcId="{04542ACB-5058-1840-ABEA-2EFE59B969FB}" destId="{98070D16-6D0D-4344-AF64-E2C688B3231F}" srcOrd="0" destOrd="0" presId="urn:microsoft.com/office/officeart/2005/8/layout/cycle5"/>
    <dgm:cxn modelId="{11E83EDB-FFEE-684F-847B-1B340FAA802F}" type="presOf" srcId="{1B770787-E90B-7643-80E8-02BF24AEF10D}" destId="{FF5631C7-53EC-124A-B560-B10DA9C24E10}" srcOrd="0" destOrd="0" presId="urn:microsoft.com/office/officeart/2005/8/layout/cycle5"/>
    <dgm:cxn modelId="{E66858E4-DCBC-104F-88EA-370CE62EF321}" srcId="{E440C67D-14E0-7C41-B0BB-CEC7FCFA9EB7}" destId="{2A8DB2DA-6D0E-974D-9939-49C36B680C2D}" srcOrd="3" destOrd="0" parTransId="{D234FDAF-F9B5-6447-A919-AF5D22779F6D}" sibTransId="{1B770787-E90B-7643-80E8-02BF24AEF10D}"/>
    <dgm:cxn modelId="{4997A6F3-8F99-8C4F-8BF5-7213536F7C85}" type="presOf" srcId="{E6D34057-96A1-7F4F-99BF-A7905043F9A9}" destId="{FE175CC8-59B1-7B4F-83F9-08704DB0C864}" srcOrd="0" destOrd="0" presId="urn:microsoft.com/office/officeart/2005/8/layout/cycle5"/>
    <dgm:cxn modelId="{3E3C29FE-2B7D-F047-9834-B198BF9BB038}" srcId="{E440C67D-14E0-7C41-B0BB-CEC7FCFA9EB7}" destId="{E6D34057-96A1-7F4F-99BF-A7905043F9A9}" srcOrd="4" destOrd="0" parTransId="{9F485F25-B211-7D49-A968-16FE83813E75}" sibTransId="{CA288EC8-6167-F04B-8F80-3F3AA9DD0870}"/>
    <dgm:cxn modelId="{3E064ACD-446C-DB4D-869B-1C1A17B3D3F6}" type="presParOf" srcId="{07F1FCE0-8236-9241-A33B-BA08972B3BD5}" destId="{E9B50697-4840-014B-B32B-3E791607AB87}" srcOrd="0" destOrd="0" presId="urn:microsoft.com/office/officeart/2005/8/layout/cycle5"/>
    <dgm:cxn modelId="{D2BC6DE8-FEE1-1B41-9C68-1F1E8C735796}" type="presParOf" srcId="{07F1FCE0-8236-9241-A33B-BA08972B3BD5}" destId="{F9CABFA9-037C-5744-ABE9-19E2AC356AD3}" srcOrd="1" destOrd="0" presId="urn:microsoft.com/office/officeart/2005/8/layout/cycle5"/>
    <dgm:cxn modelId="{2CEF8EFA-F925-844C-BDEC-D787275428C0}" type="presParOf" srcId="{07F1FCE0-8236-9241-A33B-BA08972B3BD5}" destId="{9669F8FE-D591-0644-BF04-FF5660330696}" srcOrd="2" destOrd="0" presId="urn:microsoft.com/office/officeart/2005/8/layout/cycle5"/>
    <dgm:cxn modelId="{9D171F79-6B91-2349-8E68-9E36CE321256}" type="presParOf" srcId="{07F1FCE0-8236-9241-A33B-BA08972B3BD5}" destId="{C57FE401-EABE-B949-9237-61B2F40AE0E2}" srcOrd="3" destOrd="0" presId="urn:microsoft.com/office/officeart/2005/8/layout/cycle5"/>
    <dgm:cxn modelId="{3FADFEF1-A0B5-574C-8660-009F8157C0CB}" type="presParOf" srcId="{07F1FCE0-8236-9241-A33B-BA08972B3BD5}" destId="{EC07E92A-4B65-1F46-BCE4-339045DE3662}" srcOrd="4" destOrd="0" presId="urn:microsoft.com/office/officeart/2005/8/layout/cycle5"/>
    <dgm:cxn modelId="{B38B7C3E-455C-8848-9CF7-FCA5F9BDE944}" type="presParOf" srcId="{07F1FCE0-8236-9241-A33B-BA08972B3BD5}" destId="{50E5D299-0BA6-2344-BB5F-16336C267361}" srcOrd="5" destOrd="0" presId="urn:microsoft.com/office/officeart/2005/8/layout/cycle5"/>
    <dgm:cxn modelId="{7450322F-2801-BF4A-8EB5-177DBD5ED948}" type="presParOf" srcId="{07F1FCE0-8236-9241-A33B-BA08972B3BD5}" destId="{98070D16-6D0D-4344-AF64-E2C688B3231F}" srcOrd="6" destOrd="0" presId="urn:microsoft.com/office/officeart/2005/8/layout/cycle5"/>
    <dgm:cxn modelId="{8E7F0852-ABEE-104B-873F-9847DF671503}" type="presParOf" srcId="{07F1FCE0-8236-9241-A33B-BA08972B3BD5}" destId="{D693407E-98A3-F342-82ED-22AD60351FF4}" srcOrd="7" destOrd="0" presId="urn:microsoft.com/office/officeart/2005/8/layout/cycle5"/>
    <dgm:cxn modelId="{45299237-95B5-9F4F-9C39-678E9712DF48}" type="presParOf" srcId="{07F1FCE0-8236-9241-A33B-BA08972B3BD5}" destId="{164EC55B-1BF4-734B-B564-9C5995F0E5F5}" srcOrd="8" destOrd="0" presId="urn:microsoft.com/office/officeart/2005/8/layout/cycle5"/>
    <dgm:cxn modelId="{7E19C61F-FA90-AD42-909C-D3B388EBE52B}" type="presParOf" srcId="{07F1FCE0-8236-9241-A33B-BA08972B3BD5}" destId="{873F0D9B-41C1-A241-AC3B-AA8361C7E6DA}" srcOrd="9" destOrd="0" presId="urn:microsoft.com/office/officeart/2005/8/layout/cycle5"/>
    <dgm:cxn modelId="{20AA115D-6E99-4749-8474-B63519305EE5}" type="presParOf" srcId="{07F1FCE0-8236-9241-A33B-BA08972B3BD5}" destId="{A0017342-61A2-9C4A-BC15-C1F630639751}" srcOrd="10" destOrd="0" presId="urn:microsoft.com/office/officeart/2005/8/layout/cycle5"/>
    <dgm:cxn modelId="{8166EBD2-9A9D-A141-B0E4-4076BD1E37EB}" type="presParOf" srcId="{07F1FCE0-8236-9241-A33B-BA08972B3BD5}" destId="{FF5631C7-53EC-124A-B560-B10DA9C24E10}" srcOrd="11" destOrd="0" presId="urn:microsoft.com/office/officeart/2005/8/layout/cycle5"/>
    <dgm:cxn modelId="{DB548534-810B-594E-84F0-A2C40E218159}" type="presParOf" srcId="{07F1FCE0-8236-9241-A33B-BA08972B3BD5}" destId="{FE175CC8-59B1-7B4F-83F9-08704DB0C864}" srcOrd="12" destOrd="0" presId="urn:microsoft.com/office/officeart/2005/8/layout/cycle5"/>
    <dgm:cxn modelId="{ECA166D1-D54C-5345-8F34-88A23E6C8FB9}" type="presParOf" srcId="{07F1FCE0-8236-9241-A33B-BA08972B3BD5}" destId="{D9F122A4-4DB4-2C45-B1DF-CA861CFF1D10}" srcOrd="13" destOrd="0" presId="urn:microsoft.com/office/officeart/2005/8/layout/cycle5"/>
    <dgm:cxn modelId="{5672289F-5A3B-EA4C-B687-3C0647D160F4}" type="presParOf" srcId="{07F1FCE0-8236-9241-A33B-BA08972B3BD5}" destId="{ACB3287C-5807-A64A-B5FD-ADFD596E2E8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605E291-A924-3C46-8E58-8E925E44E708}" type="doc">
      <dgm:prSet loTypeId="urn:microsoft.com/office/officeart/2008/layout/CaptionedPicture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27AE55-E041-6A44-AEC3-462F0CE6F25D}">
      <dgm:prSet phldrT="[Text]" custT="1"/>
      <dgm:spPr/>
      <dgm:t>
        <a:bodyPr/>
        <a:lstStyle/>
        <a:p>
          <a:r>
            <a:rPr lang="en-US" sz="1800">
              <a:solidFill>
                <a:schemeClr val="bg1"/>
              </a:solidFill>
              <a:latin typeface="Lato" panose="020F0502020204030203" pitchFamily="34" charset="77"/>
            </a:rPr>
            <a:t>Unit changes to offline when client exits</a:t>
          </a:r>
        </a:p>
      </dgm:t>
    </dgm:pt>
    <dgm:pt modelId="{C0CE5F12-1983-9341-B434-1EC375E8C1D0}" type="parTrans" cxnId="{65C43C8B-8554-7648-B24D-98C7B133B0B8}">
      <dgm:prSet/>
      <dgm:spPr/>
      <dgm:t>
        <a:bodyPr/>
        <a:lstStyle/>
        <a:p>
          <a:endParaRPr lang="en-US"/>
        </a:p>
      </dgm:t>
    </dgm:pt>
    <dgm:pt modelId="{2005ACFB-25CB-0E49-A421-9BC973922A2C}" type="sibTrans" cxnId="{65C43C8B-8554-7648-B24D-98C7B133B0B8}">
      <dgm:prSet/>
      <dgm:spPr/>
      <dgm:t>
        <a:bodyPr/>
        <a:lstStyle/>
        <a:p>
          <a:endParaRPr lang="en-US"/>
        </a:p>
      </dgm:t>
    </dgm:pt>
    <dgm:pt modelId="{DA1281E0-9FD9-B440-8E3A-EBB1BE2FC675}">
      <dgm:prSet phldrT="[Text]" custT="1"/>
      <dgm:spPr/>
      <dgm:t>
        <a:bodyPr/>
        <a:lstStyle/>
        <a:p>
          <a:pPr rtl="0"/>
          <a:r>
            <a:rPr lang="en-US" sz="1800">
              <a:solidFill>
                <a:schemeClr val="bg1"/>
              </a:solidFill>
              <a:latin typeface="Lato"/>
              <a:ea typeface="Lato"/>
              <a:cs typeface="Lato"/>
            </a:rPr>
            <a:t>Allows time for unit turnover </a:t>
          </a:r>
        </a:p>
      </dgm:t>
    </dgm:pt>
    <dgm:pt modelId="{0C1EDB98-D048-114B-8F83-4EF5E614E5D7}" type="parTrans" cxnId="{EC687AC7-14D8-A94C-8295-9CD86D4E15A9}">
      <dgm:prSet/>
      <dgm:spPr/>
      <dgm:t>
        <a:bodyPr/>
        <a:lstStyle/>
        <a:p>
          <a:endParaRPr lang="en-US"/>
        </a:p>
      </dgm:t>
    </dgm:pt>
    <dgm:pt modelId="{44967237-1B82-2A4A-9779-51C6A5DACEBE}" type="sibTrans" cxnId="{EC687AC7-14D8-A94C-8295-9CD86D4E15A9}">
      <dgm:prSet/>
      <dgm:spPr/>
      <dgm:t>
        <a:bodyPr/>
        <a:lstStyle/>
        <a:p>
          <a:endParaRPr lang="en-US"/>
        </a:p>
      </dgm:t>
    </dgm:pt>
    <dgm:pt modelId="{BBAF05F0-E1CC-914F-8662-F85994F7879B}">
      <dgm:prSet phldrT="[Text]" custT="1"/>
      <dgm:spPr/>
      <dgm:t>
        <a:bodyPr/>
        <a:lstStyle/>
        <a:p>
          <a:pPr rtl="0"/>
          <a:r>
            <a:rPr lang="en-US" sz="1800">
              <a:solidFill>
                <a:schemeClr val="bg1"/>
              </a:solidFill>
              <a:latin typeface="Lato"/>
              <a:ea typeface="Lato"/>
              <a:cs typeface="Lato"/>
            </a:rPr>
            <a:t>Stays offline for 1 week</a:t>
          </a:r>
        </a:p>
      </dgm:t>
    </dgm:pt>
    <dgm:pt modelId="{8EF4DAF7-B200-6743-8110-39313312C3C7}" type="parTrans" cxnId="{6E7513AC-8DAE-3342-BC59-3BC89DAD7A3D}">
      <dgm:prSet/>
      <dgm:spPr/>
      <dgm:t>
        <a:bodyPr/>
        <a:lstStyle/>
        <a:p>
          <a:endParaRPr lang="en-US"/>
        </a:p>
      </dgm:t>
    </dgm:pt>
    <dgm:pt modelId="{F93D4A3F-5CE2-DA42-9F00-2218A988E154}" type="sibTrans" cxnId="{6E7513AC-8DAE-3342-BC59-3BC89DAD7A3D}">
      <dgm:prSet/>
      <dgm:spPr/>
      <dgm:t>
        <a:bodyPr/>
        <a:lstStyle/>
        <a:p>
          <a:endParaRPr lang="en-US"/>
        </a:p>
      </dgm:t>
    </dgm:pt>
    <dgm:pt modelId="{0DBE3CC4-5E50-9345-B1F4-2BF81A20CE2A}" type="pres">
      <dgm:prSet presAssocID="{9605E291-A924-3C46-8E58-8E925E44E708}" presName="Name0" presStyleCnt="0">
        <dgm:presLayoutVars>
          <dgm:chMax/>
          <dgm:chPref/>
          <dgm:dir/>
        </dgm:presLayoutVars>
      </dgm:prSet>
      <dgm:spPr/>
    </dgm:pt>
    <dgm:pt modelId="{FD1DB15C-162B-5949-AF80-638CD8833F8F}" type="pres">
      <dgm:prSet presAssocID="{FC27AE55-E041-6A44-AEC3-462F0CE6F25D}" presName="composite" presStyleCnt="0">
        <dgm:presLayoutVars>
          <dgm:chMax val="1"/>
          <dgm:chPref val="1"/>
        </dgm:presLayoutVars>
      </dgm:prSet>
      <dgm:spPr/>
    </dgm:pt>
    <dgm:pt modelId="{6901BC84-A809-754A-9192-5CA58068B4B7}" type="pres">
      <dgm:prSet presAssocID="{FC27AE55-E041-6A44-AEC3-462F0CE6F25D}" presName="Accent" presStyleLbl="trAlignAcc1" presStyleIdx="0" presStyleCnt="3">
        <dgm:presLayoutVars>
          <dgm:chMax val="0"/>
          <dgm:chPref val="0"/>
        </dgm:presLayoutVars>
      </dgm:prSet>
      <dgm:spPr>
        <a:solidFill>
          <a:schemeClr val="accent3">
            <a:alpha val="40000"/>
          </a:schemeClr>
        </a:solidFill>
      </dgm:spPr>
    </dgm:pt>
    <dgm:pt modelId="{8A9C285B-261A-7D49-86A2-27C50B546102}" type="pres">
      <dgm:prSet presAssocID="{FC27AE55-E041-6A44-AEC3-462F0CE6F25D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Fast Forward with solid fill"/>
        </a:ext>
      </dgm:extLst>
    </dgm:pt>
    <dgm:pt modelId="{55D71455-64E3-2344-8C7D-FE14914012BE}" type="pres">
      <dgm:prSet presAssocID="{FC27AE55-E041-6A44-AEC3-462F0CE6F25D}" presName="ChildComposite" presStyleCnt="0"/>
      <dgm:spPr/>
    </dgm:pt>
    <dgm:pt modelId="{C0BDE1AC-04A3-5B47-941D-906916400275}" type="pres">
      <dgm:prSet presAssocID="{FC27AE55-E041-6A44-AEC3-462F0CE6F25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E419C83-CFE1-3648-9EAB-89E8F50D079F}" type="pres">
      <dgm:prSet presAssocID="{FC27AE55-E041-6A44-AEC3-462F0CE6F25D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CDFA6436-C240-9D4E-AD1A-7BDA79D6E26C}" type="pres">
      <dgm:prSet presAssocID="{2005ACFB-25CB-0E49-A421-9BC973922A2C}" presName="sibTrans" presStyleCnt="0"/>
      <dgm:spPr/>
    </dgm:pt>
    <dgm:pt modelId="{386FC915-5AC4-D446-AA57-01C393878C13}" type="pres">
      <dgm:prSet presAssocID="{DA1281E0-9FD9-B440-8E3A-EBB1BE2FC675}" presName="composite" presStyleCnt="0">
        <dgm:presLayoutVars>
          <dgm:chMax val="1"/>
          <dgm:chPref val="1"/>
        </dgm:presLayoutVars>
      </dgm:prSet>
      <dgm:spPr/>
    </dgm:pt>
    <dgm:pt modelId="{D9BFBB6D-C105-174F-98B1-F738C3A5EB90}" type="pres">
      <dgm:prSet presAssocID="{DA1281E0-9FD9-B440-8E3A-EBB1BE2FC675}" presName="Accent" presStyleLbl="trAlignAcc1" presStyleIdx="1" presStyleCnt="3">
        <dgm:presLayoutVars>
          <dgm:chMax val="0"/>
          <dgm:chPref val="0"/>
        </dgm:presLayoutVars>
      </dgm:prSet>
      <dgm:spPr>
        <a:solidFill>
          <a:schemeClr val="accent3">
            <a:alpha val="40000"/>
          </a:schemeClr>
        </a:solidFill>
      </dgm:spPr>
    </dgm:pt>
    <dgm:pt modelId="{26B4B98E-58B4-7C48-80A7-030747B7D4A1}" type="pres">
      <dgm:prSet presAssocID="{DA1281E0-9FD9-B440-8E3A-EBB1BE2FC675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Mop and bucket with solid fill"/>
        </a:ext>
      </dgm:extLst>
    </dgm:pt>
    <dgm:pt modelId="{1C8E9109-6579-4E44-AB63-8F319557FA65}" type="pres">
      <dgm:prSet presAssocID="{DA1281E0-9FD9-B440-8E3A-EBB1BE2FC675}" presName="ChildComposite" presStyleCnt="0"/>
      <dgm:spPr/>
    </dgm:pt>
    <dgm:pt modelId="{EC793152-A499-AE4E-8DBA-D65F305F8CEA}" type="pres">
      <dgm:prSet presAssocID="{DA1281E0-9FD9-B440-8E3A-EBB1BE2FC67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371CBB7-7551-8C4A-B2CA-E2BEB2E139A8}" type="pres">
      <dgm:prSet presAssocID="{DA1281E0-9FD9-B440-8E3A-EBB1BE2FC675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0562AB72-A15A-A847-A5D3-5F1245EFDCAD}" type="pres">
      <dgm:prSet presAssocID="{44967237-1B82-2A4A-9779-51C6A5DACEBE}" presName="sibTrans" presStyleCnt="0"/>
      <dgm:spPr/>
    </dgm:pt>
    <dgm:pt modelId="{DEE36C3C-D5C8-D14A-A14B-851C5C20F7E2}" type="pres">
      <dgm:prSet presAssocID="{BBAF05F0-E1CC-914F-8662-F85994F7879B}" presName="composite" presStyleCnt="0">
        <dgm:presLayoutVars>
          <dgm:chMax val="1"/>
          <dgm:chPref val="1"/>
        </dgm:presLayoutVars>
      </dgm:prSet>
      <dgm:spPr/>
    </dgm:pt>
    <dgm:pt modelId="{A019B332-40E3-2448-B86E-AB1FE01BD1A8}" type="pres">
      <dgm:prSet presAssocID="{BBAF05F0-E1CC-914F-8662-F85994F7879B}" presName="Accent" presStyleLbl="trAlignAcc1" presStyleIdx="2" presStyleCnt="3">
        <dgm:presLayoutVars>
          <dgm:chMax val="0"/>
          <dgm:chPref val="0"/>
        </dgm:presLayoutVars>
      </dgm:prSet>
      <dgm:spPr>
        <a:solidFill>
          <a:schemeClr val="accent3">
            <a:alpha val="40000"/>
          </a:schemeClr>
        </a:solidFill>
      </dgm:spPr>
    </dgm:pt>
    <dgm:pt modelId="{13D9430D-D114-B34A-A707-DA45BD107F7A}" type="pres">
      <dgm:prSet presAssocID="{BBAF05F0-E1CC-914F-8662-F85994F7879B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8D1EEC19-9FEE-CA43-B9E6-6D8C2E9D986D}" type="pres">
      <dgm:prSet presAssocID="{BBAF05F0-E1CC-914F-8662-F85994F7879B}" presName="ChildComposite" presStyleCnt="0"/>
      <dgm:spPr/>
    </dgm:pt>
    <dgm:pt modelId="{8FE188BD-CDF2-E741-A53C-0B7108AF311E}" type="pres">
      <dgm:prSet presAssocID="{BBAF05F0-E1CC-914F-8662-F85994F7879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EEFB6C4-5318-5B4D-89C2-B74E156B35FB}" type="pres">
      <dgm:prSet presAssocID="{BBAF05F0-E1CC-914F-8662-F85994F7879B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1183493C-B76E-A44D-A504-6E6C845DEB40}" type="presOf" srcId="{FC27AE55-E041-6A44-AEC3-462F0CE6F25D}" destId="{2E419C83-CFE1-3648-9EAB-89E8F50D079F}" srcOrd="0" destOrd="0" presId="urn:microsoft.com/office/officeart/2008/layout/CaptionedPictures"/>
    <dgm:cxn modelId="{65C43C8B-8554-7648-B24D-98C7B133B0B8}" srcId="{9605E291-A924-3C46-8E58-8E925E44E708}" destId="{FC27AE55-E041-6A44-AEC3-462F0CE6F25D}" srcOrd="0" destOrd="0" parTransId="{C0CE5F12-1983-9341-B434-1EC375E8C1D0}" sibTransId="{2005ACFB-25CB-0E49-A421-9BC973922A2C}"/>
    <dgm:cxn modelId="{8369CA8F-6F0A-434A-85F7-F1024E895E83}" type="presOf" srcId="{9605E291-A924-3C46-8E58-8E925E44E708}" destId="{0DBE3CC4-5E50-9345-B1F4-2BF81A20CE2A}" srcOrd="0" destOrd="0" presId="urn:microsoft.com/office/officeart/2008/layout/CaptionedPictures"/>
    <dgm:cxn modelId="{6E7513AC-8DAE-3342-BC59-3BC89DAD7A3D}" srcId="{9605E291-A924-3C46-8E58-8E925E44E708}" destId="{BBAF05F0-E1CC-914F-8662-F85994F7879B}" srcOrd="2" destOrd="0" parTransId="{8EF4DAF7-B200-6743-8110-39313312C3C7}" sibTransId="{F93D4A3F-5CE2-DA42-9F00-2218A988E154}"/>
    <dgm:cxn modelId="{EC687AC7-14D8-A94C-8295-9CD86D4E15A9}" srcId="{9605E291-A924-3C46-8E58-8E925E44E708}" destId="{DA1281E0-9FD9-B440-8E3A-EBB1BE2FC675}" srcOrd="1" destOrd="0" parTransId="{0C1EDB98-D048-114B-8F83-4EF5E614E5D7}" sibTransId="{44967237-1B82-2A4A-9779-51C6A5DACEBE}"/>
    <dgm:cxn modelId="{5A18C7C9-4D63-B446-8329-39A0C6E9E684}" type="presOf" srcId="{DA1281E0-9FD9-B440-8E3A-EBB1BE2FC675}" destId="{C371CBB7-7551-8C4A-B2CA-E2BEB2E139A8}" srcOrd="0" destOrd="0" presId="urn:microsoft.com/office/officeart/2008/layout/CaptionedPictures"/>
    <dgm:cxn modelId="{E97510F7-9558-164F-9BDF-2B7FC5180E9A}" type="presOf" srcId="{BBAF05F0-E1CC-914F-8662-F85994F7879B}" destId="{EEEFB6C4-5318-5B4D-89C2-B74E156B35FB}" srcOrd="0" destOrd="0" presId="urn:microsoft.com/office/officeart/2008/layout/CaptionedPictures"/>
    <dgm:cxn modelId="{23CAEEB9-EAD7-654B-B7E3-19F9B53CB48C}" type="presParOf" srcId="{0DBE3CC4-5E50-9345-B1F4-2BF81A20CE2A}" destId="{FD1DB15C-162B-5949-AF80-638CD8833F8F}" srcOrd="0" destOrd="0" presId="urn:microsoft.com/office/officeart/2008/layout/CaptionedPictures"/>
    <dgm:cxn modelId="{C87AD811-E3C8-744F-8E75-95EEE0CE5BCA}" type="presParOf" srcId="{FD1DB15C-162B-5949-AF80-638CD8833F8F}" destId="{6901BC84-A809-754A-9192-5CA58068B4B7}" srcOrd="0" destOrd="0" presId="urn:microsoft.com/office/officeart/2008/layout/CaptionedPictures"/>
    <dgm:cxn modelId="{C6911C65-D259-344C-86D6-90AA7B7E8B2E}" type="presParOf" srcId="{FD1DB15C-162B-5949-AF80-638CD8833F8F}" destId="{8A9C285B-261A-7D49-86A2-27C50B546102}" srcOrd="1" destOrd="0" presId="urn:microsoft.com/office/officeart/2008/layout/CaptionedPictures"/>
    <dgm:cxn modelId="{443943D7-5368-444D-8CF9-2ECFEC520E0F}" type="presParOf" srcId="{FD1DB15C-162B-5949-AF80-638CD8833F8F}" destId="{55D71455-64E3-2344-8C7D-FE14914012BE}" srcOrd="2" destOrd="0" presId="urn:microsoft.com/office/officeart/2008/layout/CaptionedPictures"/>
    <dgm:cxn modelId="{7C08F884-E5A8-E945-98D8-AC3BA7C458D7}" type="presParOf" srcId="{55D71455-64E3-2344-8C7D-FE14914012BE}" destId="{C0BDE1AC-04A3-5B47-941D-906916400275}" srcOrd="0" destOrd="0" presId="urn:microsoft.com/office/officeart/2008/layout/CaptionedPictures"/>
    <dgm:cxn modelId="{C2BE90A2-50BF-054B-8B37-A619F2761662}" type="presParOf" srcId="{55D71455-64E3-2344-8C7D-FE14914012BE}" destId="{2E419C83-CFE1-3648-9EAB-89E8F50D079F}" srcOrd="1" destOrd="0" presId="urn:microsoft.com/office/officeart/2008/layout/CaptionedPictures"/>
    <dgm:cxn modelId="{2EB099EA-D860-4949-8675-E67B7F5C9D0F}" type="presParOf" srcId="{0DBE3CC4-5E50-9345-B1F4-2BF81A20CE2A}" destId="{CDFA6436-C240-9D4E-AD1A-7BDA79D6E26C}" srcOrd="1" destOrd="0" presId="urn:microsoft.com/office/officeart/2008/layout/CaptionedPictures"/>
    <dgm:cxn modelId="{39039D95-2A95-ED44-A099-CE0D755E9A7F}" type="presParOf" srcId="{0DBE3CC4-5E50-9345-B1F4-2BF81A20CE2A}" destId="{386FC915-5AC4-D446-AA57-01C393878C13}" srcOrd="2" destOrd="0" presId="urn:microsoft.com/office/officeart/2008/layout/CaptionedPictures"/>
    <dgm:cxn modelId="{F8BDE770-1133-E14D-8439-FFC4D7F5D827}" type="presParOf" srcId="{386FC915-5AC4-D446-AA57-01C393878C13}" destId="{D9BFBB6D-C105-174F-98B1-F738C3A5EB90}" srcOrd="0" destOrd="0" presId="urn:microsoft.com/office/officeart/2008/layout/CaptionedPictures"/>
    <dgm:cxn modelId="{B605F503-67D7-E749-A5CA-81866B060DBF}" type="presParOf" srcId="{386FC915-5AC4-D446-AA57-01C393878C13}" destId="{26B4B98E-58B4-7C48-80A7-030747B7D4A1}" srcOrd="1" destOrd="0" presId="urn:microsoft.com/office/officeart/2008/layout/CaptionedPictures"/>
    <dgm:cxn modelId="{344816AC-5806-934E-A372-8C5A8A60EC82}" type="presParOf" srcId="{386FC915-5AC4-D446-AA57-01C393878C13}" destId="{1C8E9109-6579-4E44-AB63-8F319557FA65}" srcOrd="2" destOrd="0" presId="urn:microsoft.com/office/officeart/2008/layout/CaptionedPictures"/>
    <dgm:cxn modelId="{C7898AC3-C640-6B4C-8489-D4C2E70A50E8}" type="presParOf" srcId="{1C8E9109-6579-4E44-AB63-8F319557FA65}" destId="{EC793152-A499-AE4E-8DBA-D65F305F8CEA}" srcOrd="0" destOrd="0" presId="urn:microsoft.com/office/officeart/2008/layout/CaptionedPictures"/>
    <dgm:cxn modelId="{9E7B4C98-00D1-354A-A677-FBCB86B40E03}" type="presParOf" srcId="{1C8E9109-6579-4E44-AB63-8F319557FA65}" destId="{C371CBB7-7551-8C4A-B2CA-E2BEB2E139A8}" srcOrd="1" destOrd="0" presId="urn:microsoft.com/office/officeart/2008/layout/CaptionedPictures"/>
    <dgm:cxn modelId="{67C05C73-9633-564C-A6A3-E0EDA884E293}" type="presParOf" srcId="{0DBE3CC4-5E50-9345-B1F4-2BF81A20CE2A}" destId="{0562AB72-A15A-A847-A5D3-5F1245EFDCAD}" srcOrd="3" destOrd="0" presId="urn:microsoft.com/office/officeart/2008/layout/CaptionedPictures"/>
    <dgm:cxn modelId="{88217C4E-5794-CA49-80A8-38A4070DE102}" type="presParOf" srcId="{0DBE3CC4-5E50-9345-B1F4-2BF81A20CE2A}" destId="{DEE36C3C-D5C8-D14A-A14B-851C5C20F7E2}" srcOrd="4" destOrd="0" presId="urn:microsoft.com/office/officeart/2008/layout/CaptionedPictures"/>
    <dgm:cxn modelId="{C61ED143-B66C-CB4B-A906-79E9EC6967B2}" type="presParOf" srcId="{DEE36C3C-D5C8-D14A-A14B-851C5C20F7E2}" destId="{A019B332-40E3-2448-B86E-AB1FE01BD1A8}" srcOrd="0" destOrd="0" presId="urn:microsoft.com/office/officeart/2008/layout/CaptionedPictures"/>
    <dgm:cxn modelId="{614ADAFD-D55F-5B42-A3B4-E73F93A800D6}" type="presParOf" srcId="{DEE36C3C-D5C8-D14A-A14B-851C5C20F7E2}" destId="{13D9430D-D114-B34A-A707-DA45BD107F7A}" srcOrd="1" destOrd="0" presId="urn:microsoft.com/office/officeart/2008/layout/CaptionedPictures"/>
    <dgm:cxn modelId="{6E9789F8-658A-E24E-B539-2402D085B3FA}" type="presParOf" srcId="{DEE36C3C-D5C8-D14A-A14B-851C5C20F7E2}" destId="{8D1EEC19-9FEE-CA43-B9E6-6D8C2E9D986D}" srcOrd="2" destOrd="0" presId="urn:microsoft.com/office/officeart/2008/layout/CaptionedPictures"/>
    <dgm:cxn modelId="{1CE9809A-D56E-724B-8D00-15D861152927}" type="presParOf" srcId="{8D1EEC19-9FEE-CA43-B9E6-6D8C2E9D986D}" destId="{8FE188BD-CDF2-E741-A53C-0B7108AF311E}" srcOrd="0" destOrd="0" presId="urn:microsoft.com/office/officeart/2008/layout/CaptionedPictures"/>
    <dgm:cxn modelId="{9B90E1CC-BBB1-2F4B-9CCB-4C0E326DE320}" type="presParOf" srcId="{8D1EEC19-9FEE-CA43-B9E6-6D8C2E9D986D}" destId="{EEEFB6C4-5318-5B4D-89C2-B74E156B35FB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97039C-E3FE-0049-A48A-6D4AA8BDE18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D59A60-AA2C-5C4F-95CB-1F8FB4D3D8A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600" b="1" i="0" u="none" strike="noStrike" cap="none" dirty="0">
              <a:solidFill>
                <a:schemeClr val="tx1"/>
              </a:solidFill>
              <a:latin typeface="Lato" panose="020F0502020204030203" pitchFamily="34" charset="77"/>
              <a:ea typeface="Inter"/>
              <a:cs typeface="Inter"/>
              <a:sym typeface="Inter"/>
            </a:rPr>
            <a:t>Real-time/dynamic tracking of units/openings</a:t>
          </a:r>
          <a:r>
            <a:rPr lang="en-US" sz="1600" b="1" dirty="0">
              <a:solidFill>
                <a:schemeClr val="tx1"/>
              </a:solidFill>
              <a:latin typeface="Lato" panose="020F0502020204030203" pitchFamily="34" charset="77"/>
              <a:ea typeface="Inter"/>
              <a:cs typeface="Inter"/>
              <a:sym typeface="Inter"/>
            </a:rPr>
            <a:t> </a:t>
          </a:r>
          <a:endParaRPr lang="en-US" sz="1600" b="1" dirty="0">
            <a:solidFill>
              <a:schemeClr val="tx1"/>
            </a:solidFill>
            <a:latin typeface="Lato" panose="020F0502020204030203" pitchFamily="34" charset="77"/>
          </a:endParaRPr>
        </a:p>
      </dgm:t>
    </dgm:pt>
    <dgm:pt modelId="{09D6B75E-5BFC-0E44-A5A1-44307FF936BB}" type="parTrans" cxnId="{7791701C-B3B8-8345-AF1F-6834A59AB3CA}">
      <dgm:prSet/>
      <dgm:spPr/>
      <dgm:t>
        <a:bodyPr/>
        <a:lstStyle/>
        <a:p>
          <a:endParaRPr lang="en-US"/>
        </a:p>
      </dgm:t>
    </dgm:pt>
    <dgm:pt modelId="{65B381FB-0EC7-8F46-9BFD-CA56ADB98209}" type="sibTrans" cxnId="{7791701C-B3B8-8345-AF1F-6834A59AB3CA}">
      <dgm:prSet/>
      <dgm:spPr/>
      <dgm:t>
        <a:bodyPr/>
        <a:lstStyle/>
        <a:p>
          <a:endParaRPr lang="en-US"/>
        </a:p>
      </dgm:t>
    </dgm:pt>
    <dgm:pt modelId="{98232300-61D8-6B42-A315-2BF9C17FF95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600" b="1" i="0" u="none" strike="noStrike" cap="none" dirty="0">
              <a:solidFill>
                <a:schemeClr val="tx1"/>
              </a:solidFill>
              <a:latin typeface="Lato" panose="020F0502020204030203" pitchFamily="34" charset="77"/>
              <a:ea typeface="Inter"/>
              <a:cs typeface="Inter"/>
              <a:sym typeface="Inter"/>
            </a:rPr>
            <a:t>Refer to a unit/opening</a:t>
          </a:r>
          <a:endParaRPr lang="en-US" sz="1600" b="1" dirty="0">
            <a:solidFill>
              <a:schemeClr val="tx1"/>
            </a:solidFill>
            <a:latin typeface="Lato" panose="020F0502020204030203" pitchFamily="34" charset="77"/>
          </a:endParaRPr>
        </a:p>
      </dgm:t>
    </dgm:pt>
    <dgm:pt modelId="{A017BA09-B71A-2847-9511-0E6AB43F3F2E}" type="parTrans" cxnId="{2AE290F6-45C5-E948-B2D1-EEC637A65B4B}">
      <dgm:prSet/>
      <dgm:spPr/>
      <dgm:t>
        <a:bodyPr/>
        <a:lstStyle/>
        <a:p>
          <a:endParaRPr lang="en-US"/>
        </a:p>
      </dgm:t>
    </dgm:pt>
    <dgm:pt modelId="{50E1185F-7087-7946-AC94-BCE1DED14314}" type="sibTrans" cxnId="{2AE290F6-45C5-E948-B2D1-EEC637A65B4B}">
      <dgm:prSet/>
      <dgm:spPr/>
      <dgm:t>
        <a:bodyPr/>
        <a:lstStyle/>
        <a:p>
          <a:endParaRPr lang="en-US"/>
        </a:p>
      </dgm:t>
    </dgm:pt>
    <dgm:pt modelId="{7E4017A6-65BC-0944-8E20-CF64B0A899CE}">
      <dgm:prSet phldrT="[Text]" custT="1"/>
      <dgm:spPr>
        <a:solidFill>
          <a:schemeClr val="accent6"/>
        </a:solidFill>
      </dgm:spPr>
      <dgm:t>
        <a:bodyPr/>
        <a:lstStyle/>
        <a:p>
          <a:pPr>
            <a:buNone/>
          </a:pPr>
          <a:r>
            <a:rPr lang="en-US" sz="1600" b="1" i="0" u="none" strike="noStrike" cap="none" dirty="0">
              <a:solidFill>
                <a:schemeClr val="tx1"/>
              </a:solidFill>
              <a:latin typeface="Lato" panose="020F0502020204030203" pitchFamily="34" charset="77"/>
              <a:ea typeface="Inter"/>
              <a:cs typeface="Inter"/>
              <a:sym typeface="Inter"/>
            </a:rPr>
            <a:t>HUD compliant </a:t>
          </a:r>
          <a:endParaRPr lang="en-US" sz="1600" b="1" dirty="0">
            <a:solidFill>
              <a:schemeClr val="tx1"/>
            </a:solidFill>
            <a:latin typeface="Lato" panose="020F0502020204030203" pitchFamily="34" charset="77"/>
          </a:endParaRPr>
        </a:p>
      </dgm:t>
    </dgm:pt>
    <dgm:pt modelId="{D2126352-AE2F-5449-B6BB-AF21DC573753}" type="parTrans" cxnId="{65312678-DCC4-5149-ABD8-B2D603C8F725}">
      <dgm:prSet/>
      <dgm:spPr/>
      <dgm:t>
        <a:bodyPr/>
        <a:lstStyle/>
        <a:p>
          <a:endParaRPr lang="en-US"/>
        </a:p>
      </dgm:t>
    </dgm:pt>
    <dgm:pt modelId="{32C88533-2A9E-7641-AF0D-BD68BDA7B83D}" type="sibTrans" cxnId="{65312678-DCC4-5149-ABD8-B2D603C8F725}">
      <dgm:prSet/>
      <dgm:spPr/>
      <dgm:t>
        <a:bodyPr/>
        <a:lstStyle/>
        <a:p>
          <a:endParaRPr lang="en-US"/>
        </a:p>
      </dgm:t>
    </dgm:pt>
    <dgm:pt modelId="{9219CE08-02F4-B341-85BB-ACEB5E5F19DE}" type="pres">
      <dgm:prSet presAssocID="{C097039C-E3FE-0049-A48A-6D4AA8BDE184}" presName="diagram" presStyleCnt="0">
        <dgm:presLayoutVars>
          <dgm:dir/>
          <dgm:resizeHandles val="exact"/>
        </dgm:presLayoutVars>
      </dgm:prSet>
      <dgm:spPr/>
    </dgm:pt>
    <dgm:pt modelId="{0F1AACAF-9F36-5B48-886B-9CB827B210A7}" type="pres">
      <dgm:prSet presAssocID="{EFD59A60-AA2C-5C4F-95CB-1F8FB4D3D8AA}" presName="node" presStyleLbl="node1" presStyleIdx="0" presStyleCnt="3" custLinFactNeighborX="593" custLinFactNeighborY="-394">
        <dgm:presLayoutVars>
          <dgm:bulletEnabled val="1"/>
        </dgm:presLayoutVars>
      </dgm:prSet>
      <dgm:spPr/>
    </dgm:pt>
    <dgm:pt modelId="{0CDF97AD-DBED-8646-A30A-A08BA4BD53E7}" type="pres">
      <dgm:prSet presAssocID="{65B381FB-0EC7-8F46-9BFD-CA56ADB98209}" presName="sibTrans" presStyleCnt="0"/>
      <dgm:spPr/>
    </dgm:pt>
    <dgm:pt modelId="{F5F14C31-6029-9B4B-A924-52963E4F4178}" type="pres">
      <dgm:prSet presAssocID="{98232300-61D8-6B42-A315-2BF9C17FF95D}" presName="node" presStyleLbl="node1" presStyleIdx="1" presStyleCnt="3" custLinFactNeighborX="593" custLinFactNeighborY="-394">
        <dgm:presLayoutVars>
          <dgm:bulletEnabled val="1"/>
        </dgm:presLayoutVars>
      </dgm:prSet>
      <dgm:spPr/>
    </dgm:pt>
    <dgm:pt modelId="{29C5B8C4-B384-664B-AD1B-4685968E33E7}" type="pres">
      <dgm:prSet presAssocID="{50E1185F-7087-7946-AC94-BCE1DED14314}" presName="sibTrans" presStyleCnt="0"/>
      <dgm:spPr/>
    </dgm:pt>
    <dgm:pt modelId="{6EB98938-8EC7-7D46-8F0C-8D10156B5CA4}" type="pres">
      <dgm:prSet presAssocID="{7E4017A6-65BC-0944-8E20-CF64B0A899CE}" presName="node" presStyleLbl="node1" presStyleIdx="2" presStyleCnt="3">
        <dgm:presLayoutVars>
          <dgm:bulletEnabled val="1"/>
        </dgm:presLayoutVars>
      </dgm:prSet>
      <dgm:spPr/>
    </dgm:pt>
  </dgm:ptLst>
  <dgm:cxnLst>
    <dgm:cxn modelId="{E683E51B-F570-7747-BB8D-FF35ABDCCF23}" type="presOf" srcId="{EFD59A60-AA2C-5C4F-95CB-1F8FB4D3D8AA}" destId="{0F1AACAF-9F36-5B48-886B-9CB827B210A7}" srcOrd="0" destOrd="0" presId="urn:microsoft.com/office/officeart/2005/8/layout/default"/>
    <dgm:cxn modelId="{7791701C-B3B8-8345-AF1F-6834A59AB3CA}" srcId="{C097039C-E3FE-0049-A48A-6D4AA8BDE184}" destId="{EFD59A60-AA2C-5C4F-95CB-1F8FB4D3D8AA}" srcOrd="0" destOrd="0" parTransId="{09D6B75E-5BFC-0E44-A5A1-44307FF936BB}" sibTransId="{65B381FB-0EC7-8F46-9BFD-CA56ADB98209}"/>
    <dgm:cxn modelId="{8F6E672B-D46D-9240-8B1C-F8A2A07162AB}" type="presOf" srcId="{7E4017A6-65BC-0944-8E20-CF64B0A899CE}" destId="{6EB98938-8EC7-7D46-8F0C-8D10156B5CA4}" srcOrd="0" destOrd="0" presId="urn:microsoft.com/office/officeart/2005/8/layout/default"/>
    <dgm:cxn modelId="{65312678-DCC4-5149-ABD8-B2D603C8F725}" srcId="{C097039C-E3FE-0049-A48A-6D4AA8BDE184}" destId="{7E4017A6-65BC-0944-8E20-CF64B0A899CE}" srcOrd="2" destOrd="0" parTransId="{D2126352-AE2F-5449-B6BB-AF21DC573753}" sibTransId="{32C88533-2A9E-7641-AF0D-BD68BDA7B83D}"/>
    <dgm:cxn modelId="{6FA98C7C-445C-0F41-BF39-8CFEE5C68B4F}" type="presOf" srcId="{C097039C-E3FE-0049-A48A-6D4AA8BDE184}" destId="{9219CE08-02F4-B341-85BB-ACEB5E5F19DE}" srcOrd="0" destOrd="0" presId="urn:microsoft.com/office/officeart/2005/8/layout/default"/>
    <dgm:cxn modelId="{759968B3-7C92-A445-9F76-49750480E21D}" type="presOf" srcId="{98232300-61D8-6B42-A315-2BF9C17FF95D}" destId="{F5F14C31-6029-9B4B-A924-52963E4F4178}" srcOrd="0" destOrd="0" presId="urn:microsoft.com/office/officeart/2005/8/layout/default"/>
    <dgm:cxn modelId="{2AE290F6-45C5-E948-B2D1-EEC637A65B4B}" srcId="{C097039C-E3FE-0049-A48A-6D4AA8BDE184}" destId="{98232300-61D8-6B42-A315-2BF9C17FF95D}" srcOrd="1" destOrd="0" parTransId="{A017BA09-B71A-2847-9511-0E6AB43F3F2E}" sibTransId="{50E1185F-7087-7946-AC94-BCE1DED14314}"/>
    <dgm:cxn modelId="{A5AEA646-05CC-ED42-A07C-D690D5FB1652}" type="presParOf" srcId="{9219CE08-02F4-B341-85BB-ACEB5E5F19DE}" destId="{0F1AACAF-9F36-5B48-886B-9CB827B210A7}" srcOrd="0" destOrd="0" presId="urn:microsoft.com/office/officeart/2005/8/layout/default"/>
    <dgm:cxn modelId="{AB1D23E8-3AE6-6A4F-AF8D-DE265C5553EB}" type="presParOf" srcId="{9219CE08-02F4-B341-85BB-ACEB5E5F19DE}" destId="{0CDF97AD-DBED-8646-A30A-A08BA4BD53E7}" srcOrd="1" destOrd="0" presId="urn:microsoft.com/office/officeart/2005/8/layout/default"/>
    <dgm:cxn modelId="{8ADDA311-67F3-E648-8010-4B59C2BB3CF8}" type="presParOf" srcId="{9219CE08-02F4-B341-85BB-ACEB5E5F19DE}" destId="{F5F14C31-6029-9B4B-A924-52963E4F4178}" srcOrd="2" destOrd="0" presId="urn:microsoft.com/office/officeart/2005/8/layout/default"/>
    <dgm:cxn modelId="{D47323C4-6F34-9548-83DC-7CE737697011}" type="presParOf" srcId="{9219CE08-02F4-B341-85BB-ACEB5E5F19DE}" destId="{29C5B8C4-B384-664B-AD1B-4685968E33E7}" srcOrd="3" destOrd="0" presId="urn:microsoft.com/office/officeart/2005/8/layout/default"/>
    <dgm:cxn modelId="{B90807F7-5631-3B4F-80B5-A9EE01D07BD6}" type="presParOf" srcId="{9219CE08-02F4-B341-85BB-ACEB5E5F19DE}" destId="{6EB98938-8EC7-7D46-8F0C-8D10156B5CA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B04F95-DE00-2D40-A627-1161DD0F3A2D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7787DC-5205-3D4F-9AF8-750CA2E3AD18}">
      <dgm:prSet phldrT="[Text]"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i="1" dirty="0">
              <a:latin typeface="Lato"/>
              <a:ea typeface="Lato"/>
              <a:cs typeface="Lato"/>
            </a:rPr>
            <a:t>Coordinated Entry Workflow</a:t>
          </a:r>
          <a:endParaRPr lang="en-US" sz="2400" dirty="0"/>
        </a:p>
      </dgm:t>
    </dgm:pt>
    <dgm:pt modelId="{99F4848D-84BA-FD4E-800B-36331C230376}" type="parTrans" cxnId="{5989FA0A-483C-2449-B777-AD6C27F44B51}">
      <dgm:prSet/>
      <dgm:spPr/>
      <dgm:t>
        <a:bodyPr/>
        <a:lstStyle/>
        <a:p>
          <a:endParaRPr lang="en-US"/>
        </a:p>
      </dgm:t>
    </dgm:pt>
    <dgm:pt modelId="{B33485A9-9EFB-C94B-BFF4-85E90B4155C7}" type="sibTrans" cxnId="{5989FA0A-483C-2449-B777-AD6C27F44B51}">
      <dgm:prSet/>
      <dgm:spPr/>
      <dgm:t>
        <a:bodyPr/>
        <a:lstStyle/>
        <a:p>
          <a:endParaRPr lang="en-US"/>
        </a:p>
      </dgm:t>
    </dgm:pt>
    <dgm:pt modelId="{86A5E7C5-1D6C-9B47-B805-3E22DE5A67C1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  <a:ln>
          <a:solidFill>
            <a:schemeClr val="tx2">
              <a:lumMod val="10000"/>
              <a:lumOff val="90000"/>
              <a:alpha val="90000"/>
            </a:schemeClr>
          </a:solidFill>
        </a:ln>
      </dgm:spPr>
      <dgm:t>
        <a:bodyPr/>
        <a:lstStyle/>
        <a:p>
          <a:pPr>
            <a:buClr>
              <a:schemeClr val="tx1"/>
            </a:buClr>
            <a:buFont typeface="Arial" panose="020B0604020202020204" pitchFamily="34" charset="0"/>
            <a:buChar char="•"/>
          </a:pPr>
          <a:r>
            <a:rPr lang="en-US" sz="2200" i="1" dirty="0">
              <a:latin typeface="Lato"/>
              <a:ea typeface="Lato"/>
              <a:cs typeface="Lato"/>
            </a:rPr>
            <a:t>Unit Turnover</a:t>
          </a:r>
          <a:endParaRPr lang="en-US" sz="2200" dirty="0"/>
        </a:p>
      </dgm:t>
    </dgm:pt>
    <dgm:pt modelId="{06C36375-7FCD-CE40-BE1E-A88B6EBC74A3}" type="parTrans" cxnId="{04B4DA99-5666-8949-88BB-8CFF54DA61DA}">
      <dgm:prSet/>
      <dgm:spPr/>
      <dgm:t>
        <a:bodyPr/>
        <a:lstStyle/>
        <a:p>
          <a:endParaRPr lang="en-US"/>
        </a:p>
      </dgm:t>
    </dgm:pt>
    <dgm:pt modelId="{92BFF340-CE03-0548-ABDF-A9E993252BBD}" type="sibTrans" cxnId="{04B4DA99-5666-8949-88BB-8CFF54DA61DA}">
      <dgm:prSet/>
      <dgm:spPr/>
      <dgm:t>
        <a:bodyPr/>
        <a:lstStyle/>
        <a:p>
          <a:endParaRPr lang="en-US"/>
        </a:p>
      </dgm:t>
    </dgm:pt>
    <dgm:pt modelId="{4378EDC0-98A1-C24C-BF5C-88141111D959}">
      <dgm:prSet phldrT="[Text]"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>
              <a:latin typeface="Lato"/>
              <a:ea typeface="Lato"/>
              <a:cs typeface="Lato"/>
            </a:rPr>
            <a:t>Non-Coordinated Entry Workflow</a:t>
          </a:r>
          <a:endParaRPr lang="en-US" sz="2400" dirty="0"/>
        </a:p>
      </dgm:t>
    </dgm:pt>
    <dgm:pt modelId="{68BD4227-D0D3-C946-ADC5-FD4D9E4718D2}" type="parTrans" cxnId="{3D81B838-BD32-654C-B8CC-F0136015F1AD}">
      <dgm:prSet/>
      <dgm:spPr/>
      <dgm:t>
        <a:bodyPr/>
        <a:lstStyle/>
        <a:p>
          <a:endParaRPr lang="en-US"/>
        </a:p>
      </dgm:t>
    </dgm:pt>
    <dgm:pt modelId="{56371A8C-A050-514E-A3DF-198147CA3BCC}" type="sibTrans" cxnId="{3D81B838-BD32-654C-B8CC-F0136015F1AD}">
      <dgm:prSet/>
      <dgm:spPr/>
      <dgm:t>
        <a:bodyPr/>
        <a:lstStyle/>
        <a:p>
          <a:endParaRPr lang="en-US"/>
        </a:p>
      </dgm:t>
    </dgm:pt>
    <dgm:pt modelId="{D91F51B0-F5E5-5049-9D5B-D08B6A338CD3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  <a:ln>
          <a:solidFill>
            <a:schemeClr val="tx2">
              <a:lumMod val="10000"/>
              <a:lumOff val="90000"/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200" dirty="0">
              <a:latin typeface="Lato"/>
              <a:ea typeface="Lato"/>
              <a:cs typeface="Lato"/>
            </a:rPr>
            <a:t>Unit Turnover</a:t>
          </a:r>
          <a:endParaRPr lang="en-US" sz="2200" dirty="0"/>
        </a:p>
      </dgm:t>
    </dgm:pt>
    <dgm:pt modelId="{D087506C-66C7-0A41-9A2D-188756A8B45D}" type="parTrans" cxnId="{192FE0D7-A8A1-7A42-88D6-F7B758D9756C}">
      <dgm:prSet/>
      <dgm:spPr/>
      <dgm:t>
        <a:bodyPr/>
        <a:lstStyle/>
        <a:p>
          <a:endParaRPr lang="en-US"/>
        </a:p>
      </dgm:t>
    </dgm:pt>
    <dgm:pt modelId="{7F6255B4-221D-4B49-9EC9-C4F447F8BCBD}" type="sibTrans" cxnId="{192FE0D7-A8A1-7A42-88D6-F7B758D9756C}">
      <dgm:prSet/>
      <dgm:spPr/>
      <dgm:t>
        <a:bodyPr/>
        <a:lstStyle/>
        <a:p>
          <a:endParaRPr lang="en-US"/>
        </a:p>
      </dgm:t>
    </dgm:pt>
    <dgm:pt modelId="{870A92BD-8FE6-E746-81C4-63C7FBE81C41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  <a:ln>
          <a:solidFill>
            <a:schemeClr val="tx2">
              <a:lumMod val="10000"/>
              <a:lumOff val="90000"/>
              <a:alpha val="90000"/>
            </a:schemeClr>
          </a:solidFill>
        </a:ln>
      </dgm:spPr>
      <dgm:t>
        <a:bodyPr/>
        <a:lstStyle/>
        <a:p>
          <a:pPr>
            <a:buClr>
              <a:schemeClr val="tx1"/>
            </a:buClr>
            <a:buFont typeface="Arial" panose="020B0604020202020204" pitchFamily="34" charset="0"/>
            <a:buChar char="•"/>
          </a:pPr>
          <a:r>
            <a:rPr lang="en-US" sz="2200" i="1" dirty="0">
              <a:latin typeface="Lato"/>
              <a:ea typeface="Lato"/>
              <a:cs typeface="Lato"/>
            </a:rPr>
            <a:t>Referral</a:t>
          </a:r>
          <a:endParaRPr lang="en-US" sz="2200" dirty="0"/>
        </a:p>
      </dgm:t>
    </dgm:pt>
    <dgm:pt modelId="{1F58DAB2-4836-274B-B456-3C4D61D9C5E2}" type="parTrans" cxnId="{87CF3C1A-05AE-C94D-A7CE-68F00EF2071E}">
      <dgm:prSet/>
      <dgm:spPr/>
      <dgm:t>
        <a:bodyPr/>
        <a:lstStyle/>
        <a:p>
          <a:endParaRPr lang="en-US"/>
        </a:p>
      </dgm:t>
    </dgm:pt>
    <dgm:pt modelId="{753008BF-2CFE-EF43-BBB4-5D2E903D5E3D}" type="sibTrans" cxnId="{87CF3C1A-05AE-C94D-A7CE-68F00EF2071E}">
      <dgm:prSet/>
      <dgm:spPr/>
      <dgm:t>
        <a:bodyPr/>
        <a:lstStyle/>
        <a:p>
          <a:endParaRPr lang="en-US"/>
        </a:p>
      </dgm:t>
    </dgm:pt>
    <dgm:pt modelId="{F70EF433-EFB5-A140-9530-D8283E139816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  <a:ln>
          <a:solidFill>
            <a:schemeClr val="tx2">
              <a:lumMod val="10000"/>
              <a:lumOff val="90000"/>
              <a:alpha val="90000"/>
            </a:schemeClr>
          </a:solidFill>
        </a:ln>
      </dgm:spPr>
      <dgm:t>
        <a:bodyPr/>
        <a:lstStyle/>
        <a:p>
          <a:pPr>
            <a:buClr>
              <a:schemeClr val="tx1"/>
            </a:buClr>
            <a:buFont typeface="Arial" panose="020B0604020202020204" pitchFamily="34" charset="0"/>
            <a:buChar char="•"/>
          </a:pPr>
          <a:r>
            <a:rPr lang="en-US" sz="2200" i="1" dirty="0">
              <a:latin typeface="Lato"/>
              <a:ea typeface="Lato"/>
              <a:cs typeface="Lato"/>
            </a:rPr>
            <a:t>Accepting/Denying Referral</a:t>
          </a:r>
          <a:endParaRPr lang="en-US" sz="2200" dirty="0"/>
        </a:p>
      </dgm:t>
    </dgm:pt>
    <dgm:pt modelId="{E61DDAB0-8136-2743-A1E6-CF7B87932457}" type="parTrans" cxnId="{429D1418-5BA1-0842-B9E1-E78200F3940F}">
      <dgm:prSet/>
      <dgm:spPr/>
      <dgm:t>
        <a:bodyPr/>
        <a:lstStyle/>
        <a:p>
          <a:endParaRPr lang="en-US"/>
        </a:p>
      </dgm:t>
    </dgm:pt>
    <dgm:pt modelId="{27651251-3D33-D243-8338-4A26ADFF9AD7}" type="sibTrans" cxnId="{429D1418-5BA1-0842-B9E1-E78200F3940F}">
      <dgm:prSet/>
      <dgm:spPr/>
      <dgm:t>
        <a:bodyPr/>
        <a:lstStyle/>
        <a:p>
          <a:endParaRPr lang="en-US"/>
        </a:p>
      </dgm:t>
    </dgm:pt>
    <dgm:pt modelId="{69B392DD-B7A8-D94D-9F6D-C24DDC150FE5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  <a:ln>
          <a:solidFill>
            <a:schemeClr val="tx2">
              <a:lumMod val="10000"/>
              <a:lumOff val="90000"/>
              <a:alpha val="90000"/>
            </a:schemeClr>
          </a:solidFill>
        </a:ln>
      </dgm:spPr>
      <dgm:t>
        <a:bodyPr/>
        <a:lstStyle/>
        <a:p>
          <a:pPr>
            <a:buClr>
              <a:schemeClr val="tx1"/>
            </a:buClr>
            <a:buFont typeface="Arial" panose="020B0604020202020204" pitchFamily="34" charset="0"/>
            <a:buChar char="•"/>
          </a:pPr>
          <a:r>
            <a:rPr lang="en-US" sz="2200" i="1" dirty="0">
              <a:latin typeface="Lato"/>
              <a:ea typeface="Lato"/>
              <a:cs typeface="Lato"/>
            </a:rPr>
            <a:t>Exit</a:t>
          </a:r>
          <a:endParaRPr lang="en-US" sz="2200" dirty="0"/>
        </a:p>
      </dgm:t>
    </dgm:pt>
    <dgm:pt modelId="{31EF366E-372A-524E-93A7-91971C0BAE35}" type="parTrans" cxnId="{06E24A50-92A9-0243-AE9A-3AD9F3C5756F}">
      <dgm:prSet/>
      <dgm:spPr/>
      <dgm:t>
        <a:bodyPr/>
        <a:lstStyle/>
        <a:p>
          <a:endParaRPr lang="en-US"/>
        </a:p>
      </dgm:t>
    </dgm:pt>
    <dgm:pt modelId="{8C425B48-4BB3-1645-95B8-10641BFD606A}" type="sibTrans" cxnId="{06E24A50-92A9-0243-AE9A-3AD9F3C5756F}">
      <dgm:prSet/>
      <dgm:spPr/>
      <dgm:t>
        <a:bodyPr/>
        <a:lstStyle/>
        <a:p>
          <a:endParaRPr lang="en-US"/>
        </a:p>
      </dgm:t>
    </dgm:pt>
    <dgm:pt modelId="{9C1BBE5F-7D2C-8544-827A-30E15407C7E8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  <a:ln>
          <a:solidFill>
            <a:schemeClr val="tx2">
              <a:lumMod val="10000"/>
              <a:lumOff val="90000"/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200" dirty="0">
              <a:latin typeface="Lato"/>
              <a:ea typeface="Lato"/>
              <a:cs typeface="Lato"/>
            </a:rPr>
            <a:t>Enrollment</a:t>
          </a:r>
          <a:endParaRPr lang="en-US" sz="2200" dirty="0"/>
        </a:p>
      </dgm:t>
    </dgm:pt>
    <dgm:pt modelId="{563F8EBC-3C45-8C4F-94E1-77138DD71112}" type="parTrans" cxnId="{591A3A03-E14F-CF4C-9FE2-6B18F27C851C}">
      <dgm:prSet/>
      <dgm:spPr/>
      <dgm:t>
        <a:bodyPr/>
        <a:lstStyle/>
        <a:p>
          <a:endParaRPr lang="en-US"/>
        </a:p>
      </dgm:t>
    </dgm:pt>
    <dgm:pt modelId="{F60F83FB-1176-844B-A7AA-8BADA5EF84AD}" type="sibTrans" cxnId="{591A3A03-E14F-CF4C-9FE2-6B18F27C851C}">
      <dgm:prSet/>
      <dgm:spPr/>
      <dgm:t>
        <a:bodyPr/>
        <a:lstStyle/>
        <a:p>
          <a:endParaRPr lang="en-US"/>
        </a:p>
      </dgm:t>
    </dgm:pt>
    <dgm:pt modelId="{B900E025-9F0E-A043-BE9C-804B7297BEFC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  <a:ln>
          <a:solidFill>
            <a:schemeClr val="tx2">
              <a:lumMod val="10000"/>
              <a:lumOff val="90000"/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200" dirty="0">
              <a:latin typeface="Lato"/>
              <a:ea typeface="Lato"/>
              <a:cs typeface="Lato"/>
            </a:rPr>
            <a:t>Exit</a:t>
          </a:r>
          <a:endParaRPr lang="en-US" sz="2200" dirty="0"/>
        </a:p>
      </dgm:t>
    </dgm:pt>
    <dgm:pt modelId="{AABAA312-9659-8649-8C75-7D1717415C92}" type="parTrans" cxnId="{CC1DDA8B-F755-8B4A-8189-18026302CC9F}">
      <dgm:prSet/>
      <dgm:spPr/>
      <dgm:t>
        <a:bodyPr/>
        <a:lstStyle/>
        <a:p>
          <a:endParaRPr lang="en-US"/>
        </a:p>
      </dgm:t>
    </dgm:pt>
    <dgm:pt modelId="{1F82D93A-9534-EC42-8A07-D4C254299DDA}" type="sibTrans" cxnId="{CC1DDA8B-F755-8B4A-8189-18026302CC9F}">
      <dgm:prSet/>
      <dgm:spPr/>
      <dgm:t>
        <a:bodyPr/>
        <a:lstStyle/>
        <a:p>
          <a:endParaRPr lang="en-US"/>
        </a:p>
      </dgm:t>
    </dgm:pt>
    <dgm:pt modelId="{70A438B3-6342-8A4F-A3B5-52A515107AE4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  <a:ln>
          <a:solidFill>
            <a:schemeClr val="tx2">
              <a:lumMod val="10000"/>
              <a:lumOff val="90000"/>
              <a:alpha val="90000"/>
            </a:schemeClr>
          </a:solidFill>
        </a:ln>
      </dgm:spPr>
      <dgm:t>
        <a:bodyPr/>
        <a:lstStyle/>
        <a:p>
          <a:pPr>
            <a:buClr>
              <a:schemeClr val="tx1"/>
            </a:buClr>
            <a:buFont typeface="Arial" panose="020B0604020202020204" pitchFamily="34" charset="0"/>
            <a:buChar char="•"/>
          </a:pPr>
          <a:r>
            <a:rPr lang="en-US" sz="2200" dirty="0"/>
            <a:t>Enrollment </a:t>
          </a:r>
        </a:p>
      </dgm:t>
    </dgm:pt>
    <dgm:pt modelId="{C9BDF204-1338-6F40-A141-3F9B1510F333}" type="parTrans" cxnId="{D7DDED90-B93F-4D41-8BC9-B233A4B04EE9}">
      <dgm:prSet/>
      <dgm:spPr/>
      <dgm:t>
        <a:bodyPr/>
        <a:lstStyle/>
        <a:p>
          <a:endParaRPr lang="en-US"/>
        </a:p>
      </dgm:t>
    </dgm:pt>
    <dgm:pt modelId="{39F8DD87-4663-FF48-B214-270C4FC57B26}" type="sibTrans" cxnId="{D7DDED90-B93F-4D41-8BC9-B233A4B04EE9}">
      <dgm:prSet/>
      <dgm:spPr/>
      <dgm:t>
        <a:bodyPr/>
        <a:lstStyle/>
        <a:p>
          <a:endParaRPr lang="en-US"/>
        </a:p>
      </dgm:t>
    </dgm:pt>
    <dgm:pt modelId="{EE21E855-1661-4844-B41F-907BDADE17C7}" type="pres">
      <dgm:prSet presAssocID="{CDB04F95-DE00-2D40-A627-1161DD0F3A2D}" presName="Name0" presStyleCnt="0">
        <dgm:presLayoutVars>
          <dgm:dir/>
          <dgm:animLvl val="lvl"/>
          <dgm:resizeHandles val="exact"/>
        </dgm:presLayoutVars>
      </dgm:prSet>
      <dgm:spPr/>
    </dgm:pt>
    <dgm:pt modelId="{98190DA9-DF51-6440-870C-1A7C74628069}" type="pres">
      <dgm:prSet presAssocID="{B17787DC-5205-3D4F-9AF8-750CA2E3AD18}" presName="composite" presStyleCnt="0"/>
      <dgm:spPr/>
    </dgm:pt>
    <dgm:pt modelId="{99E6F9DA-D7E7-FA4E-B3F0-64AAF499B334}" type="pres">
      <dgm:prSet presAssocID="{B17787DC-5205-3D4F-9AF8-750CA2E3AD1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FDB639C-1966-EE4D-95A5-356D49964EA8}" type="pres">
      <dgm:prSet presAssocID="{B17787DC-5205-3D4F-9AF8-750CA2E3AD18}" presName="desTx" presStyleLbl="alignAccFollowNode1" presStyleIdx="0" presStyleCnt="2">
        <dgm:presLayoutVars>
          <dgm:bulletEnabled val="1"/>
        </dgm:presLayoutVars>
      </dgm:prSet>
      <dgm:spPr/>
    </dgm:pt>
    <dgm:pt modelId="{158BDC7F-F68D-1748-A15D-ACCAFDEC686D}" type="pres">
      <dgm:prSet presAssocID="{B33485A9-9EFB-C94B-BFF4-85E90B4155C7}" presName="space" presStyleCnt="0"/>
      <dgm:spPr/>
    </dgm:pt>
    <dgm:pt modelId="{E86704E3-2DB5-894E-A406-76671EC34874}" type="pres">
      <dgm:prSet presAssocID="{4378EDC0-98A1-C24C-BF5C-88141111D959}" presName="composite" presStyleCnt="0"/>
      <dgm:spPr/>
    </dgm:pt>
    <dgm:pt modelId="{33FB4613-8163-1941-A907-35E1C3D490B7}" type="pres">
      <dgm:prSet presAssocID="{4378EDC0-98A1-C24C-BF5C-88141111D95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7AB8C41-525C-8B41-9245-A2ADEA0A709D}" type="pres">
      <dgm:prSet presAssocID="{4378EDC0-98A1-C24C-BF5C-88141111D95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91A3A03-E14F-CF4C-9FE2-6B18F27C851C}" srcId="{4378EDC0-98A1-C24C-BF5C-88141111D959}" destId="{9C1BBE5F-7D2C-8544-827A-30E15407C7E8}" srcOrd="1" destOrd="0" parTransId="{563F8EBC-3C45-8C4F-94E1-77138DD71112}" sibTransId="{F60F83FB-1176-844B-A7AA-8BADA5EF84AD}"/>
    <dgm:cxn modelId="{5989FA0A-483C-2449-B777-AD6C27F44B51}" srcId="{CDB04F95-DE00-2D40-A627-1161DD0F3A2D}" destId="{B17787DC-5205-3D4F-9AF8-750CA2E3AD18}" srcOrd="0" destOrd="0" parTransId="{99F4848D-84BA-FD4E-800B-36331C230376}" sibTransId="{B33485A9-9EFB-C94B-BFF4-85E90B4155C7}"/>
    <dgm:cxn modelId="{429D1418-5BA1-0842-B9E1-E78200F3940F}" srcId="{B17787DC-5205-3D4F-9AF8-750CA2E3AD18}" destId="{F70EF433-EFB5-A140-9530-D8283E139816}" srcOrd="2" destOrd="0" parTransId="{E61DDAB0-8136-2743-A1E6-CF7B87932457}" sibTransId="{27651251-3D33-D243-8338-4A26ADFF9AD7}"/>
    <dgm:cxn modelId="{62098318-B28A-7C46-8F36-EB3066D1CC0B}" type="presOf" srcId="{B900E025-9F0E-A043-BE9C-804B7297BEFC}" destId="{37AB8C41-525C-8B41-9245-A2ADEA0A709D}" srcOrd="0" destOrd="2" presId="urn:microsoft.com/office/officeart/2005/8/layout/hList1"/>
    <dgm:cxn modelId="{87CF3C1A-05AE-C94D-A7CE-68F00EF2071E}" srcId="{B17787DC-5205-3D4F-9AF8-750CA2E3AD18}" destId="{870A92BD-8FE6-E746-81C4-63C7FBE81C41}" srcOrd="1" destOrd="0" parTransId="{1F58DAB2-4836-274B-B456-3C4D61D9C5E2}" sibTransId="{753008BF-2CFE-EF43-BBB4-5D2E903D5E3D}"/>
    <dgm:cxn modelId="{62BB981D-F0C6-2D48-91D6-8082E2941D64}" type="presOf" srcId="{69B392DD-B7A8-D94D-9F6D-C24DDC150FE5}" destId="{DFDB639C-1966-EE4D-95A5-356D49964EA8}" srcOrd="0" destOrd="4" presId="urn:microsoft.com/office/officeart/2005/8/layout/hList1"/>
    <dgm:cxn modelId="{3D81B838-BD32-654C-B8CC-F0136015F1AD}" srcId="{CDB04F95-DE00-2D40-A627-1161DD0F3A2D}" destId="{4378EDC0-98A1-C24C-BF5C-88141111D959}" srcOrd="1" destOrd="0" parTransId="{68BD4227-D0D3-C946-ADC5-FD4D9E4718D2}" sibTransId="{56371A8C-A050-514E-A3DF-198147CA3BCC}"/>
    <dgm:cxn modelId="{6981983E-929A-DE4E-AAB9-0532DF18BADB}" type="presOf" srcId="{D91F51B0-F5E5-5049-9D5B-D08B6A338CD3}" destId="{37AB8C41-525C-8B41-9245-A2ADEA0A709D}" srcOrd="0" destOrd="0" presId="urn:microsoft.com/office/officeart/2005/8/layout/hList1"/>
    <dgm:cxn modelId="{50BDB644-9482-5947-AC0B-36D3F6E5AA52}" type="presOf" srcId="{F70EF433-EFB5-A140-9530-D8283E139816}" destId="{DFDB639C-1966-EE4D-95A5-356D49964EA8}" srcOrd="0" destOrd="2" presId="urn:microsoft.com/office/officeart/2005/8/layout/hList1"/>
    <dgm:cxn modelId="{06E24A50-92A9-0243-AE9A-3AD9F3C5756F}" srcId="{B17787DC-5205-3D4F-9AF8-750CA2E3AD18}" destId="{69B392DD-B7A8-D94D-9F6D-C24DDC150FE5}" srcOrd="3" destOrd="0" parTransId="{31EF366E-372A-524E-93A7-91971C0BAE35}" sibTransId="{8C425B48-4BB3-1645-95B8-10641BFD606A}"/>
    <dgm:cxn modelId="{1269B056-AB34-564C-8F54-01E7807D9711}" type="presOf" srcId="{CDB04F95-DE00-2D40-A627-1161DD0F3A2D}" destId="{EE21E855-1661-4844-B41F-907BDADE17C7}" srcOrd="0" destOrd="0" presId="urn:microsoft.com/office/officeart/2005/8/layout/hList1"/>
    <dgm:cxn modelId="{B867AF70-FD91-4841-B43F-BD7E647524AD}" type="presOf" srcId="{870A92BD-8FE6-E746-81C4-63C7FBE81C41}" destId="{DFDB639C-1966-EE4D-95A5-356D49964EA8}" srcOrd="0" destOrd="1" presId="urn:microsoft.com/office/officeart/2005/8/layout/hList1"/>
    <dgm:cxn modelId="{07B51C85-A9FF-4742-86B8-88C56E76B2C7}" type="presOf" srcId="{4378EDC0-98A1-C24C-BF5C-88141111D959}" destId="{33FB4613-8163-1941-A907-35E1C3D490B7}" srcOrd="0" destOrd="0" presId="urn:microsoft.com/office/officeart/2005/8/layout/hList1"/>
    <dgm:cxn modelId="{CC1DDA8B-F755-8B4A-8189-18026302CC9F}" srcId="{4378EDC0-98A1-C24C-BF5C-88141111D959}" destId="{B900E025-9F0E-A043-BE9C-804B7297BEFC}" srcOrd="2" destOrd="0" parTransId="{AABAA312-9659-8649-8C75-7D1717415C92}" sibTransId="{1F82D93A-9534-EC42-8A07-D4C254299DDA}"/>
    <dgm:cxn modelId="{D7DDED90-B93F-4D41-8BC9-B233A4B04EE9}" srcId="{F70EF433-EFB5-A140-9530-D8283E139816}" destId="{70A438B3-6342-8A4F-A3B5-52A515107AE4}" srcOrd="0" destOrd="0" parTransId="{C9BDF204-1338-6F40-A141-3F9B1510F333}" sibTransId="{39F8DD87-4663-FF48-B214-270C4FC57B26}"/>
    <dgm:cxn modelId="{E11B2D98-051D-544E-A6B7-5B173C1AFA55}" type="presOf" srcId="{B17787DC-5205-3D4F-9AF8-750CA2E3AD18}" destId="{99E6F9DA-D7E7-FA4E-B3F0-64AAF499B334}" srcOrd="0" destOrd="0" presId="urn:microsoft.com/office/officeart/2005/8/layout/hList1"/>
    <dgm:cxn modelId="{04B4DA99-5666-8949-88BB-8CFF54DA61DA}" srcId="{B17787DC-5205-3D4F-9AF8-750CA2E3AD18}" destId="{86A5E7C5-1D6C-9B47-B805-3E22DE5A67C1}" srcOrd="0" destOrd="0" parTransId="{06C36375-7FCD-CE40-BE1E-A88B6EBC74A3}" sibTransId="{92BFF340-CE03-0548-ABDF-A9E993252BBD}"/>
    <dgm:cxn modelId="{FE65A4A1-767F-6C40-BF68-4D6655685E05}" type="presOf" srcId="{70A438B3-6342-8A4F-A3B5-52A515107AE4}" destId="{DFDB639C-1966-EE4D-95A5-356D49964EA8}" srcOrd="0" destOrd="3" presId="urn:microsoft.com/office/officeart/2005/8/layout/hList1"/>
    <dgm:cxn modelId="{A7E916C9-B22F-7346-8C73-11ED0C8A6B84}" type="presOf" srcId="{9C1BBE5F-7D2C-8544-827A-30E15407C7E8}" destId="{37AB8C41-525C-8B41-9245-A2ADEA0A709D}" srcOrd="0" destOrd="1" presId="urn:microsoft.com/office/officeart/2005/8/layout/hList1"/>
    <dgm:cxn modelId="{192FE0D7-A8A1-7A42-88D6-F7B758D9756C}" srcId="{4378EDC0-98A1-C24C-BF5C-88141111D959}" destId="{D91F51B0-F5E5-5049-9D5B-D08B6A338CD3}" srcOrd="0" destOrd="0" parTransId="{D087506C-66C7-0A41-9A2D-188756A8B45D}" sibTransId="{7F6255B4-221D-4B49-9EC9-C4F447F8BCBD}"/>
    <dgm:cxn modelId="{3C96D9DE-5AA4-AA40-8A89-8B625837A060}" type="presOf" srcId="{86A5E7C5-1D6C-9B47-B805-3E22DE5A67C1}" destId="{DFDB639C-1966-EE4D-95A5-356D49964EA8}" srcOrd="0" destOrd="0" presId="urn:microsoft.com/office/officeart/2005/8/layout/hList1"/>
    <dgm:cxn modelId="{460117EA-7E78-A047-AF41-93E9B567ECF7}" type="presParOf" srcId="{EE21E855-1661-4844-B41F-907BDADE17C7}" destId="{98190DA9-DF51-6440-870C-1A7C74628069}" srcOrd="0" destOrd="0" presId="urn:microsoft.com/office/officeart/2005/8/layout/hList1"/>
    <dgm:cxn modelId="{DD1D057C-A8CF-4047-8B32-C23FA0EB4DF9}" type="presParOf" srcId="{98190DA9-DF51-6440-870C-1A7C74628069}" destId="{99E6F9DA-D7E7-FA4E-B3F0-64AAF499B334}" srcOrd="0" destOrd="0" presId="urn:microsoft.com/office/officeart/2005/8/layout/hList1"/>
    <dgm:cxn modelId="{63AF0DCF-4D92-FD44-84A2-686A36D549EB}" type="presParOf" srcId="{98190DA9-DF51-6440-870C-1A7C74628069}" destId="{DFDB639C-1966-EE4D-95A5-356D49964EA8}" srcOrd="1" destOrd="0" presId="urn:microsoft.com/office/officeart/2005/8/layout/hList1"/>
    <dgm:cxn modelId="{50F63033-BD80-3442-B1DF-C27BBEFB4960}" type="presParOf" srcId="{EE21E855-1661-4844-B41F-907BDADE17C7}" destId="{158BDC7F-F68D-1748-A15D-ACCAFDEC686D}" srcOrd="1" destOrd="0" presId="urn:microsoft.com/office/officeart/2005/8/layout/hList1"/>
    <dgm:cxn modelId="{AB4784AB-5E2D-674C-8F70-51DC70BFB562}" type="presParOf" srcId="{EE21E855-1661-4844-B41F-907BDADE17C7}" destId="{E86704E3-2DB5-894E-A406-76671EC34874}" srcOrd="2" destOrd="0" presId="urn:microsoft.com/office/officeart/2005/8/layout/hList1"/>
    <dgm:cxn modelId="{974A9197-D945-4B4C-BD6C-5DE34939763F}" type="presParOf" srcId="{E86704E3-2DB5-894E-A406-76671EC34874}" destId="{33FB4613-8163-1941-A907-35E1C3D490B7}" srcOrd="0" destOrd="0" presId="urn:microsoft.com/office/officeart/2005/8/layout/hList1"/>
    <dgm:cxn modelId="{17FE8E9F-543F-EE4E-821E-8F2C4EB4478A}" type="presParOf" srcId="{E86704E3-2DB5-894E-A406-76671EC34874}" destId="{37AB8C41-525C-8B41-9245-A2ADEA0A70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40C67D-14E0-7C41-B0BB-CEC7FCFA9EB7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A8DB2DA-6D0E-974D-9939-49C36B680C2D}">
      <dgm:prSet custT="1"/>
      <dgm:spPr>
        <a:solidFill>
          <a:schemeClr val="bg2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Lato" panose="020F0502020204030203" pitchFamily="34" charset="77"/>
              <a:cs typeface="InterFace" panose="020B0503020203020204" pitchFamily="34" charset="0"/>
            </a:rPr>
            <a:t>Program Enrollment </a:t>
          </a:r>
        </a:p>
      </dgm:t>
    </dgm:pt>
    <dgm:pt modelId="{D234FDAF-F9B5-6447-A919-AF5D22779F6D}" type="parTrans" cxnId="{E66858E4-DCBC-104F-88EA-370CE62EF321}">
      <dgm:prSet/>
      <dgm:spPr/>
      <dgm:t>
        <a:bodyPr/>
        <a:lstStyle/>
        <a:p>
          <a:endParaRPr lang="en-US"/>
        </a:p>
      </dgm:t>
    </dgm:pt>
    <dgm:pt modelId="{1B770787-E90B-7643-80E8-02BF24AEF10D}" type="sibTrans" cxnId="{E66858E4-DCBC-104F-88EA-370CE62EF321}">
      <dgm:prSet/>
      <dgm:spPr>
        <a:solidFill>
          <a:schemeClr val="accent6"/>
        </a:solidFill>
      </dgm:spPr>
      <dgm:t>
        <a:bodyPr/>
        <a:lstStyle/>
        <a:p>
          <a:endParaRPr lang="en-US">
            <a:solidFill>
              <a:schemeClr val="accent6"/>
            </a:solidFill>
          </a:endParaRPr>
        </a:p>
      </dgm:t>
    </dgm:pt>
    <dgm:pt modelId="{E6D34057-96A1-7F4F-99BF-A7905043F9A9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Lato" panose="020F0502020204030203" pitchFamily="34" charset="77"/>
              <a:cs typeface="InterFace" panose="020B0503020203020204" pitchFamily="34" charset="0"/>
            </a:rPr>
            <a:t>Exit Client when no Longer Receiving Services </a:t>
          </a:r>
        </a:p>
      </dgm:t>
    </dgm:pt>
    <dgm:pt modelId="{9F485F25-B211-7D49-A968-16FE83813E75}" type="parTrans" cxnId="{3E3C29FE-2B7D-F047-9834-B198BF9BB038}">
      <dgm:prSet/>
      <dgm:spPr/>
      <dgm:t>
        <a:bodyPr/>
        <a:lstStyle/>
        <a:p>
          <a:endParaRPr lang="en-US"/>
        </a:p>
      </dgm:t>
    </dgm:pt>
    <dgm:pt modelId="{CA288EC8-6167-F04B-8F80-3F3AA9DD0870}" type="sibTrans" cxnId="{3E3C29FE-2B7D-F047-9834-B198BF9BB038}">
      <dgm:prSet/>
      <dgm:spPr/>
      <dgm:t>
        <a:bodyPr/>
        <a:lstStyle/>
        <a:p>
          <a:endParaRPr lang="en-US"/>
        </a:p>
      </dgm:t>
    </dgm:pt>
    <dgm:pt modelId="{365B583F-5749-F14E-A348-8049A8DFC1D4}">
      <dgm:prSet custT="1"/>
      <dgm:spPr>
        <a:solidFill>
          <a:schemeClr val="bg2"/>
        </a:solidFill>
      </dgm:spPr>
      <dgm:t>
        <a:bodyPr/>
        <a:lstStyle/>
        <a:p>
          <a:r>
            <a:rPr lang="en-US" sz="2000">
              <a:solidFill>
                <a:schemeClr val="tx1"/>
              </a:solidFill>
              <a:latin typeface="Lato" panose="020F0502020204030203" pitchFamily="34" charset="77"/>
              <a:cs typeface="InterFace" panose="020B0503020203020204" pitchFamily="34" charset="0"/>
            </a:rPr>
            <a:t>Unit Turnover/ </a:t>
          </a:r>
          <a:r>
            <a:rPr lang="en-US" sz="2000" dirty="0">
              <a:solidFill>
                <a:schemeClr val="tx1"/>
              </a:solidFill>
              <a:latin typeface="Lato" panose="020F0502020204030203" pitchFamily="34" charset="77"/>
              <a:cs typeface="InterFace" panose="020B0503020203020204" pitchFamily="34" charset="0"/>
            </a:rPr>
            <a:t>Available Unit </a:t>
          </a:r>
        </a:p>
      </dgm:t>
    </dgm:pt>
    <dgm:pt modelId="{D95F912B-D262-814F-A495-808D6552B2BD}" type="parTrans" cxnId="{69E28CCF-6A86-B44A-B320-C5DF9BB8F6EE}">
      <dgm:prSet/>
      <dgm:spPr/>
      <dgm:t>
        <a:bodyPr/>
        <a:lstStyle/>
        <a:p>
          <a:endParaRPr lang="en-US"/>
        </a:p>
      </dgm:t>
    </dgm:pt>
    <dgm:pt modelId="{18856D68-E91E-EF42-8618-FBA9F6B43EBD}" type="sibTrans" cxnId="{69E28CCF-6A86-B44A-B320-C5DF9BB8F6EE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0B28A7BF-1D18-3C46-A5E5-ADFDBF8F9C0A}" type="pres">
      <dgm:prSet presAssocID="{E440C67D-14E0-7C41-B0BB-CEC7FCFA9EB7}" presName="Name0" presStyleCnt="0">
        <dgm:presLayoutVars>
          <dgm:dir/>
          <dgm:resizeHandles val="exact"/>
        </dgm:presLayoutVars>
      </dgm:prSet>
      <dgm:spPr/>
    </dgm:pt>
    <dgm:pt modelId="{796E2B46-06EB-144A-B160-3B819A75DC77}" type="pres">
      <dgm:prSet presAssocID="{365B583F-5749-F14E-A348-8049A8DFC1D4}" presName="node" presStyleLbl="node1" presStyleIdx="0" presStyleCnt="3">
        <dgm:presLayoutVars>
          <dgm:bulletEnabled val="1"/>
        </dgm:presLayoutVars>
      </dgm:prSet>
      <dgm:spPr/>
    </dgm:pt>
    <dgm:pt modelId="{152CF5D6-014E-8A40-9028-E605F35644B4}" type="pres">
      <dgm:prSet presAssocID="{18856D68-E91E-EF42-8618-FBA9F6B43EBD}" presName="sibTrans" presStyleLbl="sibTrans2D1" presStyleIdx="0" presStyleCnt="2"/>
      <dgm:spPr/>
    </dgm:pt>
    <dgm:pt modelId="{86EB0E20-A2C0-0449-A1EE-8F60C4B42851}" type="pres">
      <dgm:prSet presAssocID="{18856D68-E91E-EF42-8618-FBA9F6B43EBD}" presName="connectorText" presStyleLbl="sibTrans2D1" presStyleIdx="0" presStyleCnt="2"/>
      <dgm:spPr/>
    </dgm:pt>
    <dgm:pt modelId="{FF9CE305-AA38-1B4C-8CB8-580C0A6D8CAE}" type="pres">
      <dgm:prSet presAssocID="{2A8DB2DA-6D0E-974D-9939-49C36B680C2D}" presName="node" presStyleLbl="node1" presStyleIdx="1" presStyleCnt="3">
        <dgm:presLayoutVars>
          <dgm:bulletEnabled val="1"/>
        </dgm:presLayoutVars>
      </dgm:prSet>
      <dgm:spPr/>
    </dgm:pt>
    <dgm:pt modelId="{F3009BE7-16F6-4A4B-B4E2-68C9A0B1A796}" type="pres">
      <dgm:prSet presAssocID="{1B770787-E90B-7643-80E8-02BF24AEF10D}" presName="sibTrans" presStyleLbl="sibTrans2D1" presStyleIdx="1" presStyleCnt="2"/>
      <dgm:spPr/>
    </dgm:pt>
    <dgm:pt modelId="{E12E259D-8591-CE4E-B905-21C1DF461290}" type="pres">
      <dgm:prSet presAssocID="{1B770787-E90B-7643-80E8-02BF24AEF10D}" presName="connectorText" presStyleLbl="sibTrans2D1" presStyleIdx="1" presStyleCnt="2"/>
      <dgm:spPr/>
    </dgm:pt>
    <dgm:pt modelId="{F04D8C84-30E3-6548-9128-C57BF435B49A}" type="pres">
      <dgm:prSet presAssocID="{E6D34057-96A1-7F4F-99BF-A7905043F9A9}" presName="node" presStyleLbl="node1" presStyleIdx="2" presStyleCnt="3">
        <dgm:presLayoutVars>
          <dgm:bulletEnabled val="1"/>
        </dgm:presLayoutVars>
      </dgm:prSet>
      <dgm:spPr/>
    </dgm:pt>
  </dgm:ptLst>
  <dgm:cxnLst>
    <dgm:cxn modelId="{3BC08853-D780-2149-9A1B-5529299CD5CB}" type="presOf" srcId="{2A8DB2DA-6D0E-974D-9939-49C36B680C2D}" destId="{FF9CE305-AA38-1B4C-8CB8-580C0A6D8CAE}" srcOrd="0" destOrd="0" presId="urn:microsoft.com/office/officeart/2005/8/layout/process1"/>
    <dgm:cxn modelId="{4748B45F-DD82-9142-A87B-7115785BA4FC}" type="presOf" srcId="{1B770787-E90B-7643-80E8-02BF24AEF10D}" destId="{E12E259D-8591-CE4E-B905-21C1DF461290}" srcOrd="1" destOrd="0" presId="urn:microsoft.com/office/officeart/2005/8/layout/process1"/>
    <dgm:cxn modelId="{9BA57872-E163-714C-AEAB-19A20B73E912}" type="presOf" srcId="{1B770787-E90B-7643-80E8-02BF24AEF10D}" destId="{F3009BE7-16F6-4A4B-B4E2-68C9A0B1A796}" srcOrd="0" destOrd="0" presId="urn:microsoft.com/office/officeart/2005/8/layout/process1"/>
    <dgm:cxn modelId="{8B3AFC73-EFE9-9640-B6FA-DE515025D5A6}" type="presOf" srcId="{E6D34057-96A1-7F4F-99BF-A7905043F9A9}" destId="{F04D8C84-30E3-6548-9128-C57BF435B49A}" srcOrd="0" destOrd="0" presId="urn:microsoft.com/office/officeart/2005/8/layout/process1"/>
    <dgm:cxn modelId="{80C07590-40FB-1D4C-9C27-92A6CEF804CD}" type="presOf" srcId="{18856D68-E91E-EF42-8618-FBA9F6B43EBD}" destId="{86EB0E20-A2C0-0449-A1EE-8F60C4B42851}" srcOrd="1" destOrd="0" presId="urn:microsoft.com/office/officeart/2005/8/layout/process1"/>
    <dgm:cxn modelId="{8039269E-77A8-1C4F-803D-9589FDFB355B}" type="presOf" srcId="{365B583F-5749-F14E-A348-8049A8DFC1D4}" destId="{796E2B46-06EB-144A-B160-3B819A75DC77}" srcOrd="0" destOrd="0" presId="urn:microsoft.com/office/officeart/2005/8/layout/process1"/>
    <dgm:cxn modelId="{69E28CCF-6A86-B44A-B320-C5DF9BB8F6EE}" srcId="{E440C67D-14E0-7C41-B0BB-CEC7FCFA9EB7}" destId="{365B583F-5749-F14E-A348-8049A8DFC1D4}" srcOrd="0" destOrd="0" parTransId="{D95F912B-D262-814F-A495-808D6552B2BD}" sibTransId="{18856D68-E91E-EF42-8618-FBA9F6B43EBD}"/>
    <dgm:cxn modelId="{DBF4B3D1-9BF9-984A-AC24-DD7A7305F738}" type="presOf" srcId="{18856D68-E91E-EF42-8618-FBA9F6B43EBD}" destId="{152CF5D6-014E-8A40-9028-E605F35644B4}" srcOrd="0" destOrd="0" presId="urn:microsoft.com/office/officeart/2005/8/layout/process1"/>
    <dgm:cxn modelId="{E66858E4-DCBC-104F-88EA-370CE62EF321}" srcId="{E440C67D-14E0-7C41-B0BB-CEC7FCFA9EB7}" destId="{2A8DB2DA-6D0E-974D-9939-49C36B680C2D}" srcOrd="1" destOrd="0" parTransId="{D234FDAF-F9B5-6447-A919-AF5D22779F6D}" sibTransId="{1B770787-E90B-7643-80E8-02BF24AEF10D}"/>
    <dgm:cxn modelId="{F2A988E9-5B52-0740-BD16-8CA3881E88E0}" type="presOf" srcId="{E440C67D-14E0-7C41-B0BB-CEC7FCFA9EB7}" destId="{0B28A7BF-1D18-3C46-A5E5-ADFDBF8F9C0A}" srcOrd="0" destOrd="0" presId="urn:microsoft.com/office/officeart/2005/8/layout/process1"/>
    <dgm:cxn modelId="{3E3C29FE-2B7D-F047-9834-B198BF9BB038}" srcId="{E440C67D-14E0-7C41-B0BB-CEC7FCFA9EB7}" destId="{E6D34057-96A1-7F4F-99BF-A7905043F9A9}" srcOrd="2" destOrd="0" parTransId="{9F485F25-B211-7D49-A968-16FE83813E75}" sibTransId="{CA288EC8-6167-F04B-8F80-3F3AA9DD0870}"/>
    <dgm:cxn modelId="{023D27F1-AD1A-7D4E-9514-395FA8AF9BC0}" type="presParOf" srcId="{0B28A7BF-1D18-3C46-A5E5-ADFDBF8F9C0A}" destId="{796E2B46-06EB-144A-B160-3B819A75DC77}" srcOrd="0" destOrd="0" presId="urn:microsoft.com/office/officeart/2005/8/layout/process1"/>
    <dgm:cxn modelId="{99E4C908-5F64-FF44-A3D3-1C3013F9A9D1}" type="presParOf" srcId="{0B28A7BF-1D18-3C46-A5E5-ADFDBF8F9C0A}" destId="{152CF5D6-014E-8A40-9028-E605F35644B4}" srcOrd="1" destOrd="0" presId="urn:microsoft.com/office/officeart/2005/8/layout/process1"/>
    <dgm:cxn modelId="{E82CA843-0776-FC4C-A06A-640B7377F5AF}" type="presParOf" srcId="{152CF5D6-014E-8A40-9028-E605F35644B4}" destId="{86EB0E20-A2C0-0449-A1EE-8F60C4B42851}" srcOrd="0" destOrd="0" presId="urn:microsoft.com/office/officeart/2005/8/layout/process1"/>
    <dgm:cxn modelId="{2587709A-B5A5-6D49-8C84-EBBA17A57DAC}" type="presParOf" srcId="{0B28A7BF-1D18-3C46-A5E5-ADFDBF8F9C0A}" destId="{FF9CE305-AA38-1B4C-8CB8-580C0A6D8CAE}" srcOrd="2" destOrd="0" presId="urn:microsoft.com/office/officeart/2005/8/layout/process1"/>
    <dgm:cxn modelId="{2E8B98EA-9F7C-864F-B22F-D6E48FC60303}" type="presParOf" srcId="{0B28A7BF-1D18-3C46-A5E5-ADFDBF8F9C0A}" destId="{F3009BE7-16F6-4A4B-B4E2-68C9A0B1A796}" srcOrd="3" destOrd="0" presId="urn:microsoft.com/office/officeart/2005/8/layout/process1"/>
    <dgm:cxn modelId="{33D5272F-4F54-C44B-AC4A-527802B4C573}" type="presParOf" srcId="{F3009BE7-16F6-4A4B-B4E2-68C9A0B1A796}" destId="{E12E259D-8591-CE4E-B905-21C1DF461290}" srcOrd="0" destOrd="0" presId="urn:microsoft.com/office/officeart/2005/8/layout/process1"/>
    <dgm:cxn modelId="{6A5E0B9A-A7A9-4449-AAEB-59E233FE1DF0}" type="presParOf" srcId="{0B28A7BF-1D18-3C46-A5E5-ADFDBF8F9C0A}" destId="{F04D8C84-30E3-6548-9128-C57BF435B49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40C67D-14E0-7C41-B0BB-CEC7FCFA9EB7}" type="doc">
      <dgm:prSet loTypeId="urn:microsoft.com/office/officeart/2005/8/layout/cycle5" loCatId="" qsTypeId="urn:microsoft.com/office/officeart/2005/8/quickstyle/simple1" qsCatId="simple" csTypeId="urn:microsoft.com/office/officeart/2005/8/colors/accent1_2" csCatId="accent1" phldr="1"/>
      <dgm:spPr/>
    </dgm:pt>
    <dgm:pt modelId="{2A8DB2DA-6D0E-974D-9939-49C36B680C2D}">
      <dgm:prSet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Lato" panose="020F0502020204030203" pitchFamily="34" charset="77"/>
              <a:cs typeface="InterFace" panose="020B0503020203020204" pitchFamily="34" charset="0"/>
            </a:rPr>
            <a:t>Program Enrollment </a:t>
          </a:r>
        </a:p>
      </dgm:t>
    </dgm:pt>
    <dgm:pt modelId="{D234FDAF-F9B5-6447-A919-AF5D22779F6D}" type="parTrans" cxnId="{E66858E4-DCBC-104F-88EA-370CE62EF321}">
      <dgm:prSet/>
      <dgm:spPr/>
      <dgm:t>
        <a:bodyPr/>
        <a:lstStyle/>
        <a:p>
          <a:endParaRPr lang="en-US"/>
        </a:p>
      </dgm:t>
    </dgm:pt>
    <dgm:pt modelId="{1B770787-E90B-7643-80E8-02BF24AEF10D}" type="sibTrans" cxnId="{E66858E4-DCBC-104F-88EA-370CE62EF321}">
      <dgm:prSet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accent6"/>
            </a:solidFill>
          </a:endParaRPr>
        </a:p>
      </dgm:t>
    </dgm:pt>
    <dgm:pt modelId="{E6D34057-96A1-7F4F-99BF-A7905043F9A9}">
      <dgm:prSet phldrT="[Text]"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Lato" panose="020F0502020204030203" pitchFamily="34" charset="77"/>
              <a:cs typeface="InterFace" panose="020B0503020203020204" pitchFamily="34" charset="0"/>
            </a:rPr>
            <a:t>Exit Client when no Longer Receiving Services </a:t>
          </a:r>
        </a:p>
      </dgm:t>
    </dgm:pt>
    <dgm:pt modelId="{9F485F25-B211-7D49-A968-16FE83813E75}" type="parTrans" cxnId="{3E3C29FE-2B7D-F047-9834-B198BF9BB038}">
      <dgm:prSet/>
      <dgm:spPr/>
      <dgm:t>
        <a:bodyPr/>
        <a:lstStyle/>
        <a:p>
          <a:endParaRPr lang="en-US"/>
        </a:p>
      </dgm:t>
    </dgm:pt>
    <dgm:pt modelId="{CA288EC8-6167-F04B-8F80-3F3AA9DD0870}" type="sibTrans" cxnId="{3E3C29FE-2B7D-F047-9834-B198BF9BB038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65B583F-5749-F14E-A348-8049A8DFC1D4}">
      <dgm:prSet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Lato" panose="020F0502020204030203" pitchFamily="34" charset="77"/>
              <a:cs typeface="InterFace" panose="020B0503020203020204" pitchFamily="34" charset="0"/>
            </a:rPr>
            <a:t>End Offline Status </a:t>
          </a:r>
        </a:p>
      </dgm:t>
    </dgm:pt>
    <dgm:pt modelId="{D95F912B-D262-814F-A495-808D6552B2BD}" type="parTrans" cxnId="{69E28CCF-6A86-B44A-B320-C5DF9BB8F6EE}">
      <dgm:prSet/>
      <dgm:spPr/>
      <dgm:t>
        <a:bodyPr/>
        <a:lstStyle/>
        <a:p>
          <a:endParaRPr lang="en-US"/>
        </a:p>
      </dgm:t>
    </dgm:pt>
    <dgm:pt modelId="{18856D68-E91E-EF42-8618-FBA9F6B43EBD}" type="sibTrans" cxnId="{69E28CCF-6A86-B44A-B320-C5DF9BB8F6EE}">
      <dgm:prSet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1506F16-1898-9344-9775-BE077ED55406}">
      <dgm:prSet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Lato" panose="020F0502020204030203" pitchFamily="34" charset="77"/>
              <a:cs typeface="InterFace" panose="020B0503020203020204" pitchFamily="34" charset="0"/>
            </a:rPr>
            <a:t>Unit Assignment </a:t>
          </a:r>
        </a:p>
      </dgm:t>
    </dgm:pt>
    <dgm:pt modelId="{C065B6B1-CC72-544F-9B56-22297857E9DC}" type="parTrans" cxnId="{7E8E1EA4-18C2-7D40-9931-BD2AEC033720}">
      <dgm:prSet/>
      <dgm:spPr/>
      <dgm:t>
        <a:bodyPr/>
        <a:lstStyle/>
        <a:p>
          <a:endParaRPr lang="en-US"/>
        </a:p>
      </dgm:t>
    </dgm:pt>
    <dgm:pt modelId="{391ED895-98EF-084D-B02A-5621A175D29F}" type="sibTrans" cxnId="{7E8E1EA4-18C2-7D40-9931-BD2AEC033720}">
      <dgm:prSet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C35A21B-9087-334C-AC11-077D7843E203}" type="pres">
      <dgm:prSet presAssocID="{E440C67D-14E0-7C41-B0BB-CEC7FCFA9EB7}" presName="cycle" presStyleCnt="0">
        <dgm:presLayoutVars>
          <dgm:dir/>
          <dgm:resizeHandles val="exact"/>
        </dgm:presLayoutVars>
      </dgm:prSet>
      <dgm:spPr/>
    </dgm:pt>
    <dgm:pt modelId="{10CB405C-F487-384A-B2C0-795663521EEB}" type="pres">
      <dgm:prSet presAssocID="{365B583F-5749-F14E-A348-8049A8DFC1D4}" presName="node" presStyleLbl="node1" presStyleIdx="0" presStyleCnt="4">
        <dgm:presLayoutVars>
          <dgm:bulletEnabled val="1"/>
        </dgm:presLayoutVars>
      </dgm:prSet>
      <dgm:spPr/>
    </dgm:pt>
    <dgm:pt modelId="{F2CEDA4C-9A28-0743-850F-5899B273073C}" type="pres">
      <dgm:prSet presAssocID="{365B583F-5749-F14E-A348-8049A8DFC1D4}" presName="spNode" presStyleCnt="0"/>
      <dgm:spPr/>
    </dgm:pt>
    <dgm:pt modelId="{28ACCE8F-2C57-1443-BB40-4CEA64EE5C4C}" type="pres">
      <dgm:prSet presAssocID="{18856D68-E91E-EF42-8618-FBA9F6B43EBD}" presName="sibTrans" presStyleLbl="sibTrans1D1" presStyleIdx="0" presStyleCnt="4"/>
      <dgm:spPr/>
    </dgm:pt>
    <dgm:pt modelId="{502ACE96-F481-BD40-A1D8-DEB3A638EF05}" type="pres">
      <dgm:prSet presAssocID="{2A8DB2DA-6D0E-974D-9939-49C36B680C2D}" presName="node" presStyleLbl="node1" presStyleIdx="1" presStyleCnt="4">
        <dgm:presLayoutVars>
          <dgm:bulletEnabled val="1"/>
        </dgm:presLayoutVars>
      </dgm:prSet>
      <dgm:spPr/>
    </dgm:pt>
    <dgm:pt modelId="{83B93176-4117-4E49-AE71-84E37307B928}" type="pres">
      <dgm:prSet presAssocID="{2A8DB2DA-6D0E-974D-9939-49C36B680C2D}" presName="spNode" presStyleCnt="0"/>
      <dgm:spPr/>
    </dgm:pt>
    <dgm:pt modelId="{F7739768-819F-2246-ACF3-4A88F63DF26A}" type="pres">
      <dgm:prSet presAssocID="{1B770787-E90B-7643-80E8-02BF24AEF10D}" presName="sibTrans" presStyleLbl="sibTrans1D1" presStyleIdx="1" presStyleCnt="4"/>
      <dgm:spPr/>
    </dgm:pt>
    <dgm:pt modelId="{FBB7FC8C-62EB-954B-B967-F4E235ED695B}" type="pres">
      <dgm:prSet presAssocID="{11506F16-1898-9344-9775-BE077ED55406}" presName="node" presStyleLbl="node1" presStyleIdx="2" presStyleCnt="4">
        <dgm:presLayoutVars>
          <dgm:bulletEnabled val="1"/>
        </dgm:presLayoutVars>
      </dgm:prSet>
      <dgm:spPr/>
    </dgm:pt>
    <dgm:pt modelId="{2A30239D-0DA7-AD47-8A50-A1584DF1E1A3}" type="pres">
      <dgm:prSet presAssocID="{11506F16-1898-9344-9775-BE077ED55406}" presName="spNode" presStyleCnt="0"/>
      <dgm:spPr/>
    </dgm:pt>
    <dgm:pt modelId="{C3EF3E2D-8D6B-244A-830A-20167F8D8128}" type="pres">
      <dgm:prSet presAssocID="{391ED895-98EF-084D-B02A-5621A175D29F}" presName="sibTrans" presStyleLbl="sibTrans1D1" presStyleIdx="2" presStyleCnt="4"/>
      <dgm:spPr/>
    </dgm:pt>
    <dgm:pt modelId="{B858F310-1113-AC46-AC2F-FD7B5D6806EA}" type="pres">
      <dgm:prSet presAssocID="{E6D34057-96A1-7F4F-99BF-A7905043F9A9}" presName="node" presStyleLbl="node1" presStyleIdx="3" presStyleCnt="4">
        <dgm:presLayoutVars>
          <dgm:bulletEnabled val="1"/>
        </dgm:presLayoutVars>
      </dgm:prSet>
      <dgm:spPr/>
    </dgm:pt>
    <dgm:pt modelId="{5FF33882-5F8C-224A-8733-3E6893D90378}" type="pres">
      <dgm:prSet presAssocID="{E6D34057-96A1-7F4F-99BF-A7905043F9A9}" presName="spNode" presStyleCnt="0"/>
      <dgm:spPr/>
    </dgm:pt>
    <dgm:pt modelId="{33B67832-EEB1-D347-AF59-91A40EE2D1A3}" type="pres">
      <dgm:prSet presAssocID="{CA288EC8-6167-F04B-8F80-3F3AA9DD0870}" presName="sibTrans" presStyleLbl="sibTrans1D1" presStyleIdx="3" presStyleCnt="4"/>
      <dgm:spPr/>
    </dgm:pt>
  </dgm:ptLst>
  <dgm:cxnLst>
    <dgm:cxn modelId="{6009A506-3DB7-2D4C-8A4B-076A04E6F8A8}" type="presOf" srcId="{18856D68-E91E-EF42-8618-FBA9F6B43EBD}" destId="{28ACCE8F-2C57-1443-BB40-4CEA64EE5C4C}" srcOrd="0" destOrd="0" presId="urn:microsoft.com/office/officeart/2005/8/layout/cycle5"/>
    <dgm:cxn modelId="{58D6F117-4E04-AE4E-85A2-0C7504E32D84}" type="presOf" srcId="{2A8DB2DA-6D0E-974D-9939-49C36B680C2D}" destId="{502ACE96-F481-BD40-A1D8-DEB3A638EF05}" srcOrd="0" destOrd="0" presId="urn:microsoft.com/office/officeart/2005/8/layout/cycle5"/>
    <dgm:cxn modelId="{910FA834-F2A9-C149-A925-9306B7473D61}" type="presOf" srcId="{E440C67D-14E0-7C41-B0BB-CEC7FCFA9EB7}" destId="{AC35A21B-9087-334C-AC11-077D7843E203}" srcOrd="0" destOrd="0" presId="urn:microsoft.com/office/officeart/2005/8/layout/cycle5"/>
    <dgm:cxn modelId="{50F48B43-7B9A-724C-A112-4401F9DADDCE}" type="presOf" srcId="{CA288EC8-6167-F04B-8F80-3F3AA9DD0870}" destId="{33B67832-EEB1-D347-AF59-91A40EE2D1A3}" srcOrd="0" destOrd="0" presId="urn:microsoft.com/office/officeart/2005/8/layout/cycle5"/>
    <dgm:cxn modelId="{444A0849-3A8D-8342-B4B9-F7503C2A8177}" type="presOf" srcId="{1B770787-E90B-7643-80E8-02BF24AEF10D}" destId="{F7739768-819F-2246-ACF3-4A88F63DF26A}" srcOrd="0" destOrd="0" presId="urn:microsoft.com/office/officeart/2005/8/layout/cycle5"/>
    <dgm:cxn modelId="{3E6F7E71-27B6-6F4A-A7DA-CF3ECCCFE3ED}" type="presOf" srcId="{365B583F-5749-F14E-A348-8049A8DFC1D4}" destId="{10CB405C-F487-384A-B2C0-795663521EEB}" srcOrd="0" destOrd="0" presId="urn:microsoft.com/office/officeart/2005/8/layout/cycle5"/>
    <dgm:cxn modelId="{6773C378-EF78-E740-BC81-A441B53A8A21}" type="presOf" srcId="{E6D34057-96A1-7F4F-99BF-A7905043F9A9}" destId="{B858F310-1113-AC46-AC2F-FD7B5D6806EA}" srcOrd="0" destOrd="0" presId="urn:microsoft.com/office/officeart/2005/8/layout/cycle5"/>
    <dgm:cxn modelId="{B0EEB284-D6E6-9248-AB63-831FB1B91EED}" type="presOf" srcId="{11506F16-1898-9344-9775-BE077ED55406}" destId="{FBB7FC8C-62EB-954B-B967-F4E235ED695B}" srcOrd="0" destOrd="0" presId="urn:microsoft.com/office/officeart/2005/8/layout/cycle5"/>
    <dgm:cxn modelId="{11222C9F-7BE8-2E42-8C19-4378D66EEB34}" type="presOf" srcId="{391ED895-98EF-084D-B02A-5621A175D29F}" destId="{C3EF3E2D-8D6B-244A-830A-20167F8D8128}" srcOrd="0" destOrd="0" presId="urn:microsoft.com/office/officeart/2005/8/layout/cycle5"/>
    <dgm:cxn modelId="{7E8E1EA4-18C2-7D40-9931-BD2AEC033720}" srcId="{E440C67D-14E0-7C41-B0BB-CEC7FCFA9EB7}" destId="{11506F16-1898-9344-9775-BE077ED55406}" srcOrd="2" destOrd="0" parTransId="{C065B6B1-CC72-544F-9B56-22297857E9DC}" sibTransId="{391ED895-98EF-084D-B02A-5621A175D29F}"/>
    <dgm:cxn modelId="{69E28CCF-6A86-B44A-B320-C5DF9BB8F6EE}" srcId="{E440C67D-14E0-7C41-B0BB-CEC7FCFA9EB7}" destId="{365B583F-5749-F14E-A348-8049A8DFC1D4}" srcOrd="0" destOrd="0" parTransId="{D95F912B-D262-814F-A495-808D6552B2BD}" sibTransId="{18856D68-E91E-EF42-8618-FBA9F6B43EBD}"/>
    <dgm:cxn modelId="{E66858E4-DCBC-104F-88EA-370CE62EF321}" srcId="{E440C67D-14E0-7C41-B0BB-CEC7FCFA9EB7}" destId="{2A8DB2DA-6D0E-974D-9939-49C36B680C2D}" srcOrd="1" destOrd="0" parTransId="{D234FDAF-F9B5-6447-A919-AF5D22779F6D}" sibTransId="{1B770787-E90B-7643-80E8-02BF24AEF10D}"/>
    <dgm:cxn modelId="{3E3C29FE-2B7D-F047-9834-B198BF9BB038}" srcId="{E440C67D-14E0-7C41-B0BB-CEC7FCFA9EB7}" destId="{E6D34057-96A1-7F4F-99BF-A7905043F9A9}" srcOrd="3" destOrd="0" parTransId="{9F485F25-B211-7D49-A968-16FE83813E75}" sibTransId="{CA288EC8-6167-F04B-8F80-3F3AA9DD0870}"/>
    <dgm:cxn modelId="{7726EC6A-4425-7B45-8F09-6B7FD7CF8945}" type="presParOf" srcId="{AC35A21B-9087-334C-AC11-077D7843E203}" destId="{10CB405C-F487-384A-B2C0-795663521EEB}" srcOrd="0" destOrd="0" presId="urn:microsoft.com/office/officeart/2005/8/layout/cycle5"/>
    <dgm:cxn modelId="{EC9B464D-1034-D843-87D5-D8B5D360B9C1}" type="presParOf" srcId="{AC35A21B-9087-334C-AC11-077D7843E203}" destId="{F2CEDA4C-9A28-0743-850F-5899B273073C}" srcOrd="1" destOrd="0" presId="urn:microsoft.com/office/officeart/2005/8/layout/cycle5"/>
    <dgm:cxn modelId="{4E95416E-F46D-7D48-A8E9-B20A9D3E1822}" type="presParOf" srcId="{AC35A21B-9087-334C-AC11-077D7843E203}" destId="{28ACCE8F-2C57-1443-BB40-4CEA64EE5C4C}" srcOrd="2" destOrd="0" presId="urn:microsoft.com/office/officeart/2005/8/layout/cycle5"/>
    <dgm:cxn modelId="{F8A0A767-8652-B24A-B017-4FBB888C730D}" type="presParOf" srcId="{AC35A21B-9087-334C-AC11-077D7843E203}" destId="{502ACE96-F481-BD40-A1D8-DEB3A638EF05}" srcOrd="3" destOrd="0" presId="urn:microsoft.com/office/officeart/2005/8/layout/cycle5"/>
    <dgm:cxn modelId="{F1EB468E-0B74-EC44-B85E-A62C5E1AB1C5}" type="presParOf" srcId="{AC35A21B-9087-334C-AC11-077D7843E203}" destId="{83B93176-4117-4E49-AE71-84E37307B928}" srcOrd="4" destOrd="0" presId="urn:microsoft.com/office/officeart/2005/8/layout/cycle5"/>
    <dgm:cxn modelId="{0DBFD9A4-278E-314E-B037-8C717724E7B8}" type="presParOf" srcId="{AC35A21B-9087-334C-AC11-077D7843E203}" destId="{F7739768-819F-2246-ACF3-4A88F63DF26A}" srcOrd="5" destOrd="0" presId="urn:microsoft.com/office/officeart/2005/8/layout/cycle5"/>
    <dgm:cxn modelId="{677AED42-8942-C445-A405-D1C265B87BCC}" type="presParOf" srcId="{AC35A21B-9087-334C-AC11-077D7843E203}" destId="{FBB7FC8C-62EB-954B-B967-F4E235ED695B}" srcOrd="6" destOrd="0" presId="urn:microsoft.com/office/officeart/2005/8/layout/cycle5"/>
    <dgm:cxn modelId="{839E0627-42ED-254E-8B53-082E97D3B9A3}" type="presParOf" srcId="{AC35A21B-9087-334C-AC11-077D7843E203}" destId="{2A30239D-0DA7-AD47-8A50-A1584DF1E1A3}" srcOrd="7" destOrd="0" presId="urn:microsoft.com/office/officeart/2005/8/layout/cycle5"/>
    <dgm:cxn modelId="{68B823D5-C259-7A4B-9BD6-E5A406CE87B3}" type="presParOf" srcId="{AC35A21B-9087-334C-AC11-077D7843E203}" destId="{C3EF3E2D-8D6B-244A-830A-20167F8D8128}" srcOrd="8" destOrd="0" presId="urn:microsoft.com/office/officeart/2005/8/layout/cycle5"/>
    <dgm:cxn modelId="{2E9CCD7D-3959-2442-867E-69FA4B45DE6C}" type="presParOf" srcId="{AC35A21B-9087-334C-AC11-077D7843E203}" destId="{B858F310-1113-AC46-AC2F-FD7B5D6806EA}" srcOrd="9" destOrd="0" presId="urn:microsoft.com/office/officeart/2005/8/layout/cycle5"/>
    <dgm:cxn modelId="{B0E28F3E-8EF8-E74E-8C96-AD32D859EC4B}" type="presParOf" srcId="{AC35A21B-9087-334C-AC11-077D7843E203}" destId="{5FF33882-5F8C-224A-8733-3E6893D90378}" srcOrd="10" destOrd="0" presId="urn:microsoft.com/office/officeart/2005/8/layout/cycle5"/>
    <dgm:cxn modelId="{20B93090-F575-4445-9501-D3AF476FA55B}" type="presParOf" srcId="{AC35A21B-9087-334C-AC11-077D7843E203}" destId="{33B67832-EEB1-D347-AF59-91A40EE2D1A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40C67D-14E0-7C41-B0BB-CEC7FCFA9EB7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BF449224-8ECB-1849-9587-F4205B7682F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500">
              <a:latin typeface="Lato" panose="020F0502020204030203" pitchFamily="34" charset="77"/>
              <a:cs typeface="InterFace" panose="020B0503020203020204" pitchFamily="34" charset="0"/>
            </a:rPr>
            <a:t>Post program opening </a:t>
          </a:r>
        </a:p>
      </dgm:t>
    </dgm:pt>
    <dgm:pt modelId="{CEF57BF2-D8CF-9D4C-BD9E-109390405199}" type="parTrans" cxnId="{7D29D22E-F31F-0547-BC6D-FE2AD9BF8647}">
      <dgm:prSet/>
      <dgm:spPr/>
      <dgm:t>
        <a:bodyPr/>
        <a:lstStyle/>
        <a:p>
          <a:endParaRPr lang="en-US"/>
        </a:p>
      </dgm:t>
    </dgm:pt>
    <dgm:pt modelId="{08AE6BE2-98FE-EF40-AC52-805B7FDDCB41}" type="sibTrans" cxnId="{7D29D22E-F31F-0547-BC6D-FE2AD9BF8647}">
      <dgm:prSet/>
      <dgm:spPr>
        <a:solidFill>
          <a:schemeClr val="bg2"/>
        </a:solidFill>
      </dgm:spPr>
      <dgm:t>
        <a:bodyPr/>
        <a:lstStyle/>
        <a:p>
          <a:endParaRPr lang="en-US">
            <a:solidFill>
              <a:schemeClr val="accent6"/>
            </a:solidFill>
          </a:endParaRPr>
        </a:p>
      </dgm:t>
    </dgm:pt>
    <dgm:pt modelId="{D8B02417-547A-524C-A786-6960E8932077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500">
              <a:latin typeface="Lato" panose="020F0502020204030203" pitchFamily="34" charset="77"/>
              <a:cs typeface="InterFace" panose="020B0503020203020204" pitchFamily="34" charset="0"/>
            </a:rPr>
            <a:t>Referral</a:t>
          </a:r>
        </a:p>
      </dgm:t>
    </dgm:pt>
    <dgm:pt modelId="{3549A8D4-3701-9147-BFEF-AF09A681CF86}" type="parTrans" cxnId="{E2B41998-52BD-C842-8175-67F3DDD85F67}">
      <dgm:prSet/>
      <dgm:spPr/>
      <dgm:t>
        <a:bodyPr/>
        <a:lstStyle/>
        <a:p>
          <a:endParaRPr lang="en-US"/>
        </a:p>
      </dgm:t>
    </dgm:pt>
    <dgm:pt modelId="{5EDC7498-CBE0-0049-B7A3-8BB5E97CD569}" type="sibTrans" cxnId="{E2B41998-52BD-C842-8175-67F3DDD85F67}">
      <dgm:prSet/>
      <dgm:spPr>
        <a:solidFill>
          <a:schemeClr val="bg2"/>
        </a:solidFill>
      </dgm:spPr>
      <dgm:t>
        <a:bodyPr/>
        <a:lstStyle/>
        <a:p>
          <a:endParaRPr lang="en-US">
            <a:solidFill>
              <a:schemeClr val="accent6"/>
            </a:solidFill>
          </a:endParaRPr>
        </a:p>
      </dgm:t>
    </dgm:pt>
    <dgm:pt modelId="{2A8DB2DA-6D0E-974D-9939-49C36B680C2D}">
      <dgm:prSet custT="1"/>
      <dgm:spPr>
        <a:solidFill>
          <a:schemeClr val="accent3"/>
        </a:solidFill>
      </dgm:spPr>
      <dgm:t>
        <a:bodyPr/>
        <a:lstStyle/>
        <a:p>
          <a:r>
            <a:rPr lang="en-US" sz="1500">
              <a:latin typeface="Lato" panose="020F0502020204030203" pitchFamily="34" charset="77"/>
              <a:cs typeface="InterFace" panose="020B0503020203020204" pitchFamily="34" charset="0"/>
            </a:rPr>
            <a:t>Accept Referral/ Program Enrollment </a:t>
          </a:r>
        </a:p>
      </dgm:t>
    </dgm:pt>
    <dgm:pt modelId="{D234FDAF-F9B5-6447-A919-AF5D22779F6D}" type="parTrans" cxnId="{E66858E4-DCBC-104F-88EA-370CE62EF321}">
      <dgm:prSet/>
      <dgm:spPr/>
      <dgm:t>
        <a:bodyPr/>
        <a:lstStyle/>
        <a:p>
          <a:endParaRPr lang="en-US"/>
        </a:p>
      </dgm:t>
    </dgm:pt>
    <dgm:pt modelId="{1B770787-E90B-7643-80E8-02BF24AEF10D}" type="sibTrans" cxnId="{E66858E4-DCBC-104F-88EA-370CE62EF321}">
      <dgm:prSet/>
      <dgm:spPr>
        <a:solidFill>
          <a:schemeClr val="bg2"/>
        </a:solidFill>
      </dgm:spPr>
      <dgm:t>
        <a:bodyPr/>
        <a:lstStyle/>
        <a:p>
          <a:endParaRPr lang="en-US">
            <a:solidFill>
              <a:schemeClr val="accent6"/>
            </a:solidFill>
          </a:endParaRPr>
        </a:p>
      </dgm:t>
    </dgm:pt>
    <dgm:pt modelId="{E6D34057-96A1-7F4F-99BF-A7905043F9A9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500">
              <a:latin typeface="Lato" panose="020F0502020204030203" pitchFamily="34" charset="77"/>
              <a:cs typeface="InterFace" panose="020B0503020203020204" pitchFamily="34" charset="0"/>
            </a:rPr>
            <a:t>Manually Repost Opening when Client Moves </a:t>
          </a:r>
        </a:p>
      </dgm:t>
    </dgm:pt>
    <dgm:pt modelId="{9F485F25-B211-7D49-A968-16FE83813E75}" type="parTrans" cxnId="{3E3C29FE-2B7D-F047-9834-B198BF9BB038}">
      <dgm:prSet/>
      <dgm:spPr/>
      <dgm:t>
        <a:bodyPr/>
        <a:lstStyle/>
        <a:p>
          <a:endParaRPr lang="en-US"/>
        </a:p>
      </dgm:t>
    </dgm:pt>
    <dgm:pt modelId="{CA288EC8-6167-F04B-8F80-3F3AA9DD0870}" type="sibTrans" cxnId="{3E3C29FE-2B7D-F047-9834-B198BF9BB038}">
      <dgm:prSet/>
      <dgm:spPr/>
      <dgm:t>
        <a:bodyPr/>
        <a:lstStyle/>
        <a:p>
          <a:endParaRPr lang="en-US"/>
        </a:p>
      </dgm:t>
    </dgm:pt>
    <dgm:pt modelId="{86975CC5-E73E-484A-BFAC-86AB2B70D722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500">
              <a:latin typeface="Lato" panose="020F0502020204030203" pitchFamily="34" charset="77"/>
              <a:cs typeface="InterFace" panose="020B0503020203020204" pitchFamily="34" charset="0"/>
            </a:rPr>
            <a:t>Pending In-Process</a:t>
          </a:r>
        </a:p>
      </dgm:t>
    </dgm:pt>
    <dgm:pt modelId="{AE0BA98D-9288-C642-A993-7546228226F5}" type="parTrans" cxnId="{D90874F8-84C9-0543-9178-8B285909DF64}">
      <dgm:prSet/>
      <dgm:spPr/>
      <dgm:t>
        <a:bodyPr/>
        <a:lstStyle/>
        <a:p>
          <a:endParaRPr lang="en-US"/>
        </a:p>
      </dgm:t>
    </dgm:pt>
    <dgm:pt modelId="{18E511FC-8AE5-4A4C-AE71-C325A7D2146D}" type="sibTrans" cxnId="{D90874F8-84C9-0543-9178-8B285909DF64}">
      <dgm:prSet/>
      <dgm:spPr/>
      <dgm:t>
        <a:bodyPr/>
        <a:lstStyle/>
        <a:p>
          <a:endParaRPr lang="en-US"/>
        </a:p>
      </dgm:t>
    </dgm:pt>
    <dgm:pt modelId="{0B28A7BF-1D18-3C46-A5E5-ADFDBF8F9C0A}" type="pres">
      <dgm:prSet presAssocID="{E440C67D-14E0-7C41-B0BB-CEC7FCFA9EB7}" presName="Name0" presStyleCnt="0">
        <dgm:presLayoutVars>
          <dgm:dir/>
          <dgm:resizeHandles val="exact"/>
        </dgm:presLayoutVars>
      </dgm:prSet>
      <dgm:spPr/>
    </dgm:pt>
    <dgm:pt modelId="{ACDE0D2B-3F28-104C-949E-253F7F33F832}" type="pres">
      <dgm:prSet presAssocID="{BF449224-8ECB-1849-9587-F4205B7682F1}" presName="node" presStyleLbl="node1" presStyleIdx="0" presStyleCnt="5">
        <dgm:presLayoutVars>
          <dgm:bulletEnabled val="1"/>
        </dgm:presLayoutVars>
      </dgm:prSet>
      <dgm:spPr/>
    </dgm:pt>
    <dgm:pt modelId="{BF97C5C2-1A7D-C04C-BE19-6F5532843796}" type="pres">
      <dgm:prSet presAssocID="{08AE6BE2-98FE-EF40-AC52-805B7FDDCB41}" presName="sibTrans" presStyleLbl="sibTrans2D1" presStyleIdx="0" presStyleCnt="4"/>
      <dgm:spPr/>
    </dgm:pt>
    <dgm:pt modelId="{485C51FE-A999-9B46-A7EF-0A7FD6A77F99}" type="pres">
      <dgm:prSet presAssocID="{08AE6BE2-98FE-EF40-AC52-805B7FDDCB41}" presName="connectorText" presStyleLbl="sibTrans2D1" presStyleIdx="0" presStyleCnt="4"/>
      <dgm:spPr/>
    </dgm:pt>
    <dgm:pt modelId="{2A78FC79-CC9A-4B42-9790-121B883BD956}" type="pres">
      <dgm:prSet presAssocID="{D8B02417-547A-524C-A786-6960E8932077}" presName="node" presStyleLbl="node1" presStyleIdx="1" presStyleCnt="5">
        <dgm:presLayoutVars>
          <dgm:bulletEnabled val="1"/>
        </dgm:presLayoutVars>
      </dgm:prSet>
      <dgm:spPr/>
    </dgm:pt>
    <dgm:pt modelId="{48138C60-A55F-6D4E-84FF-4E443E7E1C1C}" type="pres">
      <dgm:prSet presAssocID="{5EDC7498-CBE0-0049-B7A3-8BB5E97CD569}" presName="sibTrans" presStyleLbl="sibTrans2D1" presStyleIdx="1" presStyleCnt="4"/>
      <dgm:spPr/>
    </dgm:pt>
    <dgm:pt modelId="{B92D11A0-8CA4-CE4A-9B5B-9EE2D17F4A15}" type="pres">
      <dgm:prSet presAssocID="{5EDC7498-CBE0-0049-B7A3-8BB5E97CD569}" presName="connectorText" presStyleLbl="sibTrans2D1" presStyleIdx="1" presStyleCnt="4"/>
      <dgm:spPr/>
    </dgm:pt>
    <dgm:pt modelId="{3608A550-E7DF-BC46-A4CB-9E61B091B29D}" type="pres">
      <dgm:prSet presAssocID="{86975CC5-E73E-484A-BFAC-86AB2B70D722}" presName="node" presStyleLbl="node1" presStyleIdx="2" presStyleCnt="5">
        <dgm:presLayoutVars>
          <dgm:bulletEnabled val="1"/>
        </dgm:presLayoutVars>
      </dgm:prSet>
      <dgm:spPr/>
    </dgm:pt>
    <dgm:pt modelId="{C45909E4-1DF3-0043-9E4D-F9A52A5DF37C}" type="pres">
      <dgm:prSet presAssocID="{18E511FC-8AE5-4A4C-AE71-C325A7D2146D}" presName="sibTrans" presStyleLbl="sibTrans2D1" presStyleIdx="2" presStyleCnt="4"/>
      <dgm:spPr/>
    </dgm:pt>
    <dgm:pt modelId="{452F1A9E-4932-A740-95A9-A0E618A307DE}" type="pres">
      <dgm:prSet presAssocID="{18E511FC-8AE5-4A4C-AE71-C325A7D2146D}" presName="connectorText" presStyleLbl="sibTrans2D1" presStyleIdx="2" presStyleCnt="4"/>
      <dgm:spPr/>
    </dgm:pt>
    <dgm:pt modelId="{FF9CE305-AA38-1B4C-8CB8-580C0A6D8CAE}" type="pres">
      <dgm:prSet presAssocID="{2A8DB2DA-6D0E-974D-9939-49C36B680C2D}" presName="node" presStyleLbl="node1" presStyleIdx="3" presStyleCnt="5">
        <dgm:presLayoutVars>
          <dgm:bulletEnabled val="1"/>
        </dgm:presLayoutVars>
      </dgm:prSet>
      <dgm:spPr/>
    </dgm:pt>
    <dgm:pt modelId="{F3009BE7-16F6-4A4B-B4E2-68C9A0B1A796}" type="pres">
      <dgm:prSet presAssocID="{1B770787-E90B-7643-80E8-02BF24AEF10D}" presName="sibTrans" presStyleLbl="sibTrans2D1" presStyleIdx="3" presStyleCnt="4"/>
      <dgm:spPr/>
    </dgm:pt>
    <dgm:pt modelId="{E12E259D-8591-CE4E-B905-21C1DF461290}" type="pres">
      <dgm:prSet presAssocID="{1B770787-E90B-7643-80E8-02BF24AEF10D}" presName="connectorText" presStyleLbl="sibTrans2D1" presStyleIdx="3" presStyleCnt="4"/>
      <dgm:spPr/>
    </dgm:pt>
    <dgm:pt modelId="{F04D8C84-30E3-6548-9128-C57BF435B49A}" type="pres">
      <dgm:prSet presAssocID="{E6D34057-96A1-7F4F-99BF-A7905043F9A9}" presName="node" presStyleLbl="node1" presStyleIdx="4" presStyleCnt="5">
        <dgm:presLayoutVars>
          <dgm:bulletEnabled val="1"/>
        </dgm:presLayoutVars>
      </dgm:prSet>
      <dgm:spPr/>
    </dgm:pt>
  </dgm:ptLst>
  <dgm:cxnLst>
    <dgm:cxn modelId="{7D29D22E-F31F-0547-BC6D-FE2AD9BF8647}" srcId="{E440C67D-14E0-7C41-B0BB-CEC7FCFA9EB7}" destId="{BF449224-8ECB-1849-9587-F4205B7682F1}" srcOrd="0" destOrd="0" parTransId="{CEF57BF2-D8CF-9D4C-BD9E-109390405199}" sibTransId="{08AE6BE2-98FE-EF40-AC52-805B7FDDCB41}"/>
    <dgm:cxn modelId="{C8E4D643-6D6A-C44B-A44B-19B37E393129}" type="presOf" srcId="{08AE6BE2-98FE-EF40-AC52-805B7FDDCB41}" destId="{BF97C5C2-1A7D-C04C-BE19-6F5532843796}" srcOrd="0" destOrd="0" presId="urn:microsoft.com/office/officeart/2005/8/layout/process1"/>
    <dgm:cxn modelId="{2F91F547-4574-CF4B-9516-CC4E7E133A47}" type="presOf" srcId="{08AE6BE2-98FE-EF40-AC52-805B7FDDCB41}" destId="{485C51FE-A999-9B46-A7EF-0A7FD6A77F99}" srcOrd="1" destOrd="0" presId="urn:microsoft.com/office/officeart/2005/8/layout/process1"/>
    <dgm:cxn modelId="{3BC08853-D780-2149-9A1B-5529299CD5CB}" type="presOf" srcId="{2A8DB2DA-6D0E-974D-9939-49C36B680C2D}" destId="{FF9CE305-AA38-1B4C-8CB8-580C0A6D8CAE}" srcOrd="0" destOrd="0" presId="urn:microsoft.com/office/officeart/2005/8/layout/process1"/>
    <dgm:cxn modelId="{4748B45F-DD82-9142-A87B-7115785BA4FC}" type="presOf" srcId="{1B770787-E90B-7643-80E8-02BF24AEF10D}" destId="{E12E259D-8591-CE4E-B905-21C1DF461290}" srcOrd="1" destOrd="0" presId="urn:microsoft.com/office/officeart/2005/8/layout/process1"/>
    <dgm:cxn modelId="{0A974068-4774-D246-9D67-2FA5FFE50EEB}" type="presOf" srcId="{86975CC5-E73E-484A-BFAC-86AB2B70D722}" destId="{3608A550-E7DF-BC46-A4CB-9E61B091B29D}" srcOrd="0" destOrd="0" presId="urn:microsoft.com/office/officeart/2005/8/layout/process1"/>
    <dgm:cxn modelId="{9BA57872-E163-714C-AEAB-19A20B73E912}" type="presOf" srcId="{1B770787-E90B-7643-80E8-02BF24AEF10D}" destId="{F3009BE7-16F6-4A4B-B4E2-68C9A0B1A796}" srcOrd="0" destOrd="0" presId="urn:microsoft.com/office/officeart/2005/8/layout/process1"/>
    <dgm:cxn modelId="{8B3AFC73-EFE9-9640-B6FA-DE515025D5A6}" type="presOf" srcId="{E6D34057-96A1-7F4F-99BF-A7905043F9A9}" destId="{F04D8C84-30E3-6548-9128-C57BF435B49A}" srcOrd="0" destOrd="0" presId="urn:microsoft.com/office/officeart/2005/8/layout/process1"/>
    <dgm:cxn modelId="{D1083086-1440-DD40-A8A5-F7A89B348805}" type="presOf" srcId="{5EDC7498-CBE0-0049-B7A3-8BB5E97CD569}" destId="{48138C60-A55F-6D4E-84FF-4E443E7E1C1C}" srcOrd="0" destOrd="0" presId="urn:microsoft.com/office/officeart/2005/8/layout/process1"/>
    <dgm:cxn modelId="{59BBE486-D1A9-8048-A827-EB9AFA742B52}" type="presOf" srcId="{18E511FC-8AE5-4A4C-AE71-C325A7D2146D}" destId="{452F1A9E-4932-A740-95A9-A0E618A307DE}" srcOrd="1" destOrd="0" presId="urn:microsoft.com/office/officeart/2005/8/layout/process1"/>
    <dgm:cxn modelId="{E2B41998-52BD-C842-8175-67F3DDD85F67}" srcId="{E440C67D-14E0-7C41-B0BB-CEC7FCFA9EB7}" destId="{D8B02417-547A-524C-A786-6960E8932077}" srcOrd="1" destOrd="0" parTransId="{3549A8D4-3701-9147-BFEF-AF09A681CF86}" sibTransId="{5EDC7498-CBE0-0049-B7A3-8BB5E97CD569}"/>
    <dgm:cxn modelId="{8BF3D8CE-6590-2342-8AE2-83BFDB2C54E2}" type="presOf" srcId="{BF449224-8ECB-1849-9587-F4205B7682F1}" destId="{ACDE0D2B-3F28-104C-949E-253F7F33F832}" srcOrd="0" destOrd="0" presId="urn:microsoft.com/office/officeart/2005/8/layout/process1"/>
    <dgm:cxn modelId="{351B98DA-7413-DB4D-93F7-70D9FDC2A798}" type="presOf" srcId="{5EDC7498-CBE0-0049-B7A3-8BB5E97CD569}" destId="{B92D11A0-8CA4-CE4A-9B5B-9EE2D17F4A15}" srcOrd="1" destOrd="0" presId="urn:microsoft.com/office/officeart/2005/8/layout/process1"/>
    <dgm:cxn modelId="{F12E87DF-6F6B-B147-80AE-A12FF8B96DF8}" type="presOf" srcId="{D8B02417-547A-524C-A786-6960E8932077}" destId="{2A78FC79-CC9A-4B42-9790-121B883BD956}" srcOrd="0" destOrd="0" presId="urn:microsoft.com/office/officeart/2005/8/layout/process1"/>
    <dgm:cxn modelId="{E66858E4-DCBC-104F-88EA-370CE62EF321}" srcId="{E440C67D-14E0-7C41-B0BB-CEC7FCFA9EB7}" destId="{2A8DB2DA-6D0E-974D-9939-49C36B680C2D}" srcOrd="3" destOrd="0" parTransId="{D234FDAF-F9B5-6447-A919-AF5D22779F6D}" sibTransId="{1B770787-E90B-7643-80E8-02BF24AEF10D}"/>
    <dgm:cxn modelId="{F2A988E9-5B52-0740-BD16-8CA3881E88E0}" type="presOf" srcId="{E440C67D-14E0-7C41-B0BB-CEC7FCFA9EB7}" destId="{0B28A7BF-1D18-3C46-A5E5-ADFDBF8F9C0A}" srcOrd="0" destOrd="0" presId="urn:microsoft.com/office/officeart/2005/8/layout/process1"/>
    <dgm:cxn modelId="{D90874F8-84C9-0543-9178-8B285909DF64}" srcId="{E440C67D-14E0-7C41-B0BB-CEC7FCFA9EB7}" destId="{86975CC5-E73E-484A-BFAC-86AB2B70D722}" srcOrd="2" destOrd="0" parTransId="{AE0BA98D-9288-C642-A993-7546228226F5}" sibTransId="{18E511FC-8AE5-4A4C-AE71-C325A7D2146D}"/>
    <dgm:cxn modelId="{DCB263F9-C7D3-314D-A01C-4FD3DB753CF1}" type="presOf" srcId="{18E511FC-8AE5-4A4C-AE71-C325A7D2146D}" destId="{C45909E4-1DF3-0043-9E4D-F9A52A5DF37C}" srcOrd="0" destOrd="0" presId="urn:microsoft.com/office/officeart/2005/8/layout/process1"/>
    <dgm:cxn modelId="{3E3C29FE-2B7D-F047-9834-B198BF9BB038}" srcId="{E440C67D-14E0-7C41-B0BB-CEC7FCFA9EB7}" destId="{E6D34057-96A1-7F4F-99BF-A7905043F9A9}" srcOrd="4" destOrd="0" parTransId="{9F485F25-B211-7D49-A968-16FE83813E75}" sibTransId="{CA288EC8-6167-F04B-8F80-3F3AA9DD0870}"/>
    <dgm:cxn modelId="{8DDE7671-8358-7A4E-AB30-4D301D18EAB5}" type="presParOf" srcId="{0B28A7BF-1D18-3C46-A5E5-ADFDBF8F9C0A}" destId="{ACDE0D2B-3F28-104C-949E-253F7F33F832}" srcOrd="0" destOrd="0" presId="urn:microsoft.com/office/officeart/2005/8/layout/process1"/>
    <dgm:cxn modelId="{148D1F2C-1823-074B-88B0-3E91C0DE2A97}" type="presParOf" srcId="{0B28A7BF-1D18-3C46-A5E5-ADFDBF8F9C0A}" destId="{BF97C5C2-1A7D-C04C-BE19-6F5532843796}" srcOrd="1" destOrd="0" presId="urn:microsoft.com/office/officeart/2005/8/layout/process1"/>
    <dgm:cxn modelId="{1016A073-991D-D546-AF00-47699055627A}" type="presParOf" srcId="{BF97C5C2-1A7D-C04C-BE19-6F5532843796}" destId="{485C51FE-A999-9B46-A7EF-0A7FD6A77F99}" srcOrd="0" destOrd="0" presId="urn:microsoft.com/office/officeart/2005/8/layout/process1"/>
    <dgm:cxn modelId="{B7FFB6FF-3DC7-074E-B469-CC85BED1CCBF}" type="presParOf" srcId="{0B28A7BF-1D18-3C46-A5E5-ADFDBF8F9C0A}" destId="{2A78FC79-CC9A-4B42-9790-121B883BD956}" srcOrd="2" destOrd="0" presId="urn:microsoft.com/office/officeart/2005/8/layout/process1"/>
    <dgm:cxn modelId="{7D207438-91DF-2545-8D41-F6DE7ADE3562}" type="presParOf" srcId="{0B28A7BF-1D18-3C46-A5E5-ADFDBF8F9C0A}" destId="{48138C60-A55F-6D4E-84FF-4E443E7E1C1C}" srcOrd="3" destOrd="0" presId="urn:microsoft.com/office/officeart/2005/8/layout/process1"/>
    <dgm:cxn modelId="{E448D1FB-3812-334C-A21C-516F02CE4619}" type="presParOf" srcId="{48138C60-A55F-6D4E-84FF-4E443E7E1C1C}" destId="{B92D11A0-8CA4-CE4A-9B5B-9EE2D17F4A15}" srcOrd="0" destOrd="0" presId="urn:microsoft.com/office/officeart/2005/8/layout/process1"/>
    <dgm:cxn modelId="{96A42C6F-652B-4247-8D5B-EFF4A68BFCF3}" type="presParOf" srcId="{0B28A7BF-1D18-3C46-A5E5-ADFDBF8F9C0A}" destId="{3608A550-E7DF-BC46-A4CB-9E61B091B29D}" srcOrd="4" destOrd="0" presId="urn:microsoft.com/office/officeart/2005/8/layout/process1"/>
    <dgm:cxn modelId="{21168BEB-607B-4648-9A7C-E00B031677C3}" type="presParOf" srcId="{0B28A7BF-1D18-3C46-A5E5-ADFDBF8F9C0A}" destId="{C45909E4-1DF3-0043-9E4D-F9A52A5DF37C}" srcOrd="5" destOrd="0" presId="urn:microsoft.com/office/officeart/2005/8/layout/process1"/>
    <dgm:cxn modelId="{36756833-81AA-EF41-8EBA-C85AC6CAAB1D}" type="presParOf" srcId="{C45909E4-1DF3-0043-9E4D-F9A52A5DF37C}" destId="{452F1A9E-4932-A740-95A9-A0E618A307DE}" srcOrd="0" destOrd="0" presId="urn:microsoft.com/office/officeart/2005/8/layout/process1"/>
    <dgm:cxn modelId="{2587709A-B5A5-6D49-8C84-EBBA17A57DAC}" type="presParOf" srcId="{0B28A7BF-1D18-3C46-A5E5-ADFDBF8F9C0A}" destId="{FF9CE305-AA38-1B4C-8CB8-580C0A6D8CAE}" srcOrd="6" destOrd="0" presId="urn:microsoft.com/office/officeart/2005/8/layout/process1"/>
    <dgm:cxn modelId="{2E8B98EA-9F7C-864F-B22F-D6E48FC60303}" type="presParOf" srcId="{0B28A7BF-1D18-3C46-A5E5-ADFDBF8F9C0A}" destId="{F3009BE7-16F6-4A4B-B4E2-68C9A0B1A796}" srcOrd="7" destOrd="0" presId="urn:microsoft.com/office/officeart/2005/8/layout/process1"/>
    <dgm:cxn modelId="{33D5272F-4F54-C44B-AC4A-527802B4C573}" type="presParOf" srcId="{F3009BE7-16F6-4A4B-B4E2-68C9A0B1A796}" destId="{E12E259D-8591-CE4E-B905-21C1DF461290}" srcOrd="0" destOrd="0" presId="urn:microsoft.com/office/officeart/2005/8/layout/process1"/>
    <dgm:cxn modelId="{6A5E0B9A-A7A9-4449-AAEB-59E233FE1DF0}" type="presParOf" srcId="{0B28A7BF-1D18-3C46-A5E5-ADFDBF8F9C0A}" destId="{F04D8C84-30E3-6548-9128-C57BF435B49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40C67D-14E0-7C41-B0BB-CEC7FCFA9EB7}" type="doc">
      <dgm:prSet loTypeId="urn:microsoft.com/office/officeart/2005/8/layout/cycle5" loCatId="" qsTypeId="urn:microsoft.com/office/officeart/2005/8/quickstyle/simple5" qsCatId="simple" csTypeId="urn:microsoft.com/office/officeart/2005/8/colors/accent6_1" csCatId="accent6" phldr="1"/>
      <dgm:spPr/>
    </dgm:pt>
    <dgm:pt modelId="{BF449224-8ECB-1849-9587-F4205B7682F1}">
      <dgm:prSet phldrT="[Text]"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End Offline </a:t>
          </a:r>
        </a:p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Status </a:t>
          </a:r>
        </a:p>
      </dgm:t>
    </dgm:pt>
    <dgm:pt modelId="{CEF57BF2-D8CF-9D4C-BD9E-109390405199}" type="parTrans" cxnId="{7D29D22E-F31F-0547-BC6D-FE2AD9BF8647}">
      <dgm:prSet/>
      <dgm:spPr/>
      <dgm:t>
        <a:bodyPr/>
        <a:lstStyle/>
        <a:p>
          <a:endParaRPr lang="en-US" sz="1500"/>
        </a:p>
      </dgm:t>
    </dgm:pt>
    <dgm:pt modelId="{08AE6BE2-98FE-EF40-AC52-805B7FDDCB41}" type="sibTrans" cxnId="{7D29D22E-F31F-0547-BC6D-FE2AD9BF8647}">
      <dgm:prSet custT="1"/>
      <dgm:spPr/>
      <dgm:t>
        <a:bodyPr/>
        <a:lstStyle/>
        <a:p>
          <a:endParaRPr lang="en-US" sz="1500">
            <a:solidFill>
              <a:schemeClr val="accent6"/>
            </a:solidFill>
          </a:endParaRPr>
        </a:p>
      </dgm:t>
    </dgm:pt>
    <dgm:pt modelId="{D8B02417-547A-524C-A786-6960E8932077}">
      <dgm:prSet phldrT="[Text]"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Referral to </a:t>
          </a:r>
        </a:p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Available Unit </a:t>
          </a:r>
        </a:p>
      </dgm:t>
    </dgm:pt>
    <dgm:pt modelId="{3549A8D4-3701-9147-BFEF-AF09A681CF86}" type="parTrans" cxnId="{E2B41998-52BD-C842-8175-67F3DDD85F67}">
      <dgm:prSet/>
      <dgm:spPr/>
      <dgm:t>
        <a:bodyPr/>
        <a:lstStyle/>
        <a:p>
          <a:endParaRPr lang="en-US" sz="1500"/>
        </a:p>
      </dgm:t>
    </dgm:pt>
    <dgm:pt modelId="{5EDC7498-CBE0-0049-B7A3-8BB5E97CD569}" type="sibTrans" cxnId="{E2B41998-52BD-C842-8175-67F3DDD85F67}">
      <dgm:prSet custT="1"/>
      <dgm:spPr/>
      <dgm:t>
        <a:bodyPr/>
        <a:lstStyle/>
        <a:p>
          <a:endParaRPr lang="en-US" sz="1500">
            <a:solidFill>
              <a:schemeClr val="accent6"/>
            </a:solidFill>
          </a:endParaRPr>
        </a:p>
      </dgm:t>
    </dgm:pt>
    <dgm:pt modelId="{2A8DB2DA-6D0E-974D-9939-49C36B680C2D}">
      <dgm:prSet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Program Enrollment + Unit Assignment </a:t>
          </a:r>
        </a:p>
      </dgm:t>
    </dgm:pt>
    <dgm:pt modelId="{D234FDAF-F9B5-6447-A919-AF5D22779F6D}" type="parTrans" cxnId="{E66858E4-DCBC-104F-88EA-370CE62EF321}">
      <dgm:prSet/>
      <dgm:spPr/>
      <dgm:t>
        <a:bodyPr/>
        <a:lstStyle/>
        <a:p>
          <a:endParaRPr lang="en-US" sz="1500"/>
        </a:p>
      </dgm:t>
    </dgm:pt>
    <dgm:pt modelId="{1B770787-E90B-7643-80E8-02BF24AEF10D}" type="sibTrans" cxnId="{E66858E4-DCBC-104F-88EA-370CE62EF321}">
      <dgm:prSet custT="1"/>
      <dgm:spPr/>
      <dgm:t>
        <a:bodyPr/>
        <a:lstStyle/>
        <a:p>
          <a:endParaRPr lang="en-US" sz="1500">
            <a:solidFill>
              <a:schemeClr val="accent6"/>
            </a:solidFill>
          </a:endParaRPr>
        </a:p>
      </dgm:t>
    </dgm:pt>
    <dgm:pt modelId="{E6D34057-96A1-7F4F-99BF-A7905043F9A9}">
      <dgm:prSet phldrT="[Text]"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Program </a:t>
          </a:r>
        </a:p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Exit</a:t>
          </a:r>
        </a:p>
      </dgm:t>
    </dgm:pt>
    <dgm:pt modelId="{9F485F25-B211-7D49-A968-16FE83813E75}" type="parTrans" cxnId="{3E3C29FE-2B7D-F047-9834-B198BF9BB038}">
      <dgm:prSet/>
      <dgm:spPr/>
      <dgm:t>
        <a:bodyPr/>
        <a:lstStyle/>
        <a:p>
          <a:endParaRPr lang="en-US" sz="1500"/>
        </a:p>
      </dgm:t>
    </dgm:pt>
    <dgm:pt modelId="{CA288EC8-6167-F04B-8F80-3F3AA9DD0870}" type="sibTrans" cxnId="{3E3C29FE-2B7D-F047-9834-B198BF9BB038}">
      <dgm:prSet custT="1"/>
      <dgm:spPr/>
      <dgm:t>
        <a:bodyPr/>
        <a:lstStyle/>
        <a:p>
          <a:endParaRPr lang="en-US" sz="1500"/>
        </a:p>
      </dgm:t>
    </dgm:pt>
    <dgm:pt modelId="{04542ACB-5058-1840-ABEA-2EFE59B969FB}">
      <dgm:prSet phldrT="[Text]"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Referral Status Changed to Pending In-Process </a:t>
          </a:r>
        </a:p>
      </dgm:t>
    </dgm:pt>
    <dgm:pt modelId="{2819FF47-0FDA-3F4C-9447-CC9672B0315F}" type="parTrans" cxnId="{2D891A41-A2FC-8441-B4D7-EC4C2D4D8932}">
      <dgm:prSet/>
      <dgm:spPr/>
      <dgm:t>
        <a:bodyPr/>
        <a:lstStyle/>
        <a:p>
          <a:endParaRPr lang="en-US" sz="1500"/>
        </a:p>
      </dgm:t>
    </dgm:pt>
    <dgm:pt modelId="{1A880EB0-00B1-CD4C-A738-2311276DEF3B}" type="sibTrans" cxnId="{2D891A41-A2FC-8441-B4D7-EC4C2D4D8932}">
      <dgm:prSet custT="1"/>
      <dgm:spPr/>
      <dgm:t>
        <a:bodyPr/>
        <a:lstStyle/>
        <a:p>
          <a:endParaRPr lang="en-US" sz="1500"/>
        </a:p>
      </dgm:t>
    </dgm:pt>
    <dgm:pt modelId="{07F1FCE0-8236-9241-A33B-BA08972B3BD5}" type="pres">
      <dgm:prSet presAssocID="{E440C67D-14E0-7C41-B0BB-CEC7FCFA9EB7}" presName="cycle" presStyleCnt="0">
        <dgm:presLayoutVars>
          <dgm:dir/>
          <dgm:resizeHandles val="exact"/>
        </dgm:presLayoutVars>
      </dgm:prSet>
      <dgm:spPr/>
    </dgm:pt>
    <dgm:pt modelId="{E9B50697-4840-014B-B32B-3E791607AB87}" type="pres">
      <dgm:prSet presAssocID="{BF449224-8ECB-1849-9587-F4205B7682F1}" presName="node" presStyleLbl="node1" presStyleIdx="0" presStyleCnt="5">
        <dgm:presLayoutVars>
          <dgm:bulletEnabled val="1"/>
        </dgm:presLayoutVars>
      </dgm:prSet>
      <dgm:spPr/>
    </dgm:pt>
    <dgm:pt modelId="{F9CABFA9-037C-5744-ABE9-19E2AC356AD3}" type="pres">
      <dgm:prSet presAssocID="{BF449224-8ECB-1849-9587-F4205B7682F1}" presName="spNode" presStyleCnt="0"/>
      <dgm:spPr/>
    </dgm:pt>
    <dgm:pt modelId="{9669F8FE-D591-0644-BF04-FF5660330696}" type="pres">
      <dgm:prSet presAssocID="{08AE6BE2-98FE-EF40-AC52-805B7FDDCB41}" presName="sibTrans" presStyleLbl="sibTrans1D1" presStyleIdx="0" presStyleCnt="5"/>
      <dgm:spPr/>
    </dgm:pt>
    <dgm:pt modelId="{C57FE401-EABE-B949-9237-61B2F40AE0E2}" type="pres">
      <dgm:prSet presAssocID="{D8B02417-547A-524C-A786-6960E8932077}" presName="node" presStyleLbl="node1" presStyleIdx="1" presStyleCnt="5">
        <dgm:presLayoutVars>
          <dgm:bulletEnabled val="1"/>
        </dgm:presLayoutVars>
      </dgm:prSet>
      <dgm:spPr/>
    </dgm:pt>
    <dgm:pt modelId="{EC07E92A-4B65-1F46-BCE4-339045DE3662}" type="pres">
      <dgm:prSet presAssocID="{D8B02417-547A-524C-A786-6960E8932077}" presName="spNode" presStyleCnt="0"/>
      <dgm:spPr/>
    </dgm:pt>
    <dgm:pt modelId="{50E5D299-0BA6-2344-BB5F-16336C267361}" type="pres">
      <dgm:prSet presAssocID="{5EDC7498-CBE0-0049-B7A3-8BB5E97CD569}" presName="sibTrans" presStyleLbl="sibTrans1D1" presStyleIdx="1" presStyleCnt="5"/>
      <dgm:spPr/>
    </dgm:pt>
    <dgm:pt modelId="{98070D16-6D0D-4344-AF64-E2C688B3231F}" type="pres">
      <dgm:prSet presAssocID="{04542ACB-5058-1840-ABEA-2EFE59B969FB}" presName="node" presStyleLbl="node1" presStyleIdx="2" presStyleCnt="5">
        <dgm:presLayoutVars>
          <dgm:bulletEnabled val="1"/>
        </dgm:presLayoutVars>
      </dgm:prSet>
      <dgm:spPr/>
    </dgm:pt>
    <dgm:pt modelId="{D693407E-98A3-F342-82ED-22AD60351FF4}" type="pres">
      <dgm:prSet presAssocID="{04542ACB-5058-1840-ABEA-2EFE59B969FB}" presName="spNode" presStyleCnt="0"/>
      <dgm:spPr/>
    </dgm:pt>
    <dgm:pt modelId="{164EC55B-1BF4-734B-B564-9C5995F0E5F5}" type="pres">
      <dgm:prSet presAssocID="{1A880EB0-00B1-CD4C-A738-2311276DEF3B}" presName="sibTrans" presStyleLbl="sibTrans1D1" presStyleIdx="2" presStyleCnt="5"/>
      <dgm:spPr/>
    </dgm:pt>
    <dgm:pt modelId="{873F0D9B-41C1-A241-AC3B-AA8361C7E6DA}" type="pres">
      <dgm:prSet presAssocID="{2A8DB2DA-6D0E-974D-9939-49C36B680C2D}" presName="node" presStyleLbl="node1" presStyleIdx="3" presStyleCnt="5">
        <dgm:presLayoutVars>
          <dgm:bulletEnabled val="1"/>
        </dgm:presLayoutVars>
      </dgm:prSet>
      <dgm:spPr/>
    </dgm:pt>
    <dgm:pt modelId="{A0017342-61A2-9C4A-BC15-C1F630639751}" type="pres">
      <dgm:prSet presAssocID="{2A8DB2DA-6D0E-974D-9939-49C36B680C2D}" presName="spNode" presStyleCnt="0"/>
      <dgm:spPr/>
    </dgm:pt>
    <dgm:pt modelId="{FF5631C7-53EC-124A-B560-B10DA9C24E10}" type="pres">
      <dgm:prSet presAssocID="{1B770787-E90B-7643-80E8-02BF24AEF10D}" presName="sibTrans" presStyleLbl="sibTrans1D1" presStyleIdx="3" presStyleCnt="5"/>
      <dgm:spPr/>
    </dgm:pt>
    <dgm:pt modelId="{FE175CC8-59B1-7B4F-83F9-08704DB0C864}" type="pres">
      <dgm:prSet presAssocID="{E6D34057-96A1-7F4F-99BF-A7905043F9A9}" presName="node" presStyleLbl="node1" presStyleIdx="4" presStyleCnt="5">
        <dgm:presLayoutVars>
          <dgm:bulletEnabled val="1"/>
        </dgm:presLayoutVars>
      </dgm:prSet>
      <dgm:spPr/>
    </dgm:pt>
    <dgm:pt modelId="{D9F122A4-4DB4-2C45-B1DF-CA861CFF1D10}" type="pres">
      <dgm:prSet presAssocID="{E6D34057-96A1-7F4F-99BF-A7905043F9A9}" presName="spNode" presStyleCnt="0"/>
      <dgm:spPr/>
    </dgm:pt>
    <dgm:pt modelId="{ACB3287C-5807-A64A-B5FD-ADFD596E2E8E}" type="pres">
      <dgm:prSet presAssocID="{CA288EC8-6167-F04B-8F80-3F3AA9DD0870}" presName="sibTrans" presStyleLbl="sibTrans1D1" presStyleIdx="4" presStyleCnt="5"/>
      <dgm:spPr/>
    </dgm:pt>
  </dgm:ptLst>
  <dgm:cxnLst>
    <dgm:cxn modelId="{403CAC2B-A550-3F4E-AEB4-8476A50C900E}" type="presOf" srcId="{E440C67D-14E0-7C41-B0BB-CEC7FCFA9EB7}" destId="{07F1FCE0-8236-9241-A33B-BA08972B3BD5}" srcOrd="0" destOrd="0" presId="urn:microsoft.com/office/officeart/2005/8/layout/cycle5"/>
    <dgm:cxn modelId="{7D29D22E-F31F-0547-BC6D-FE2AD9BF8647}" srcId="{E440C67D-14E0-7C41-B0BB-CEC7FCFA9EB7}" destId="{BF449224-8ECB-1849-9587-F4205B7682F1}" srcOrd="0" destOrd="0" parTransId="{CEF57BF2-D8CF-9D4C-BD9E-109390405199}" sibTransId="{08AE6BE2-98FE-EF40-AC52-805B7FDDCB41}"/>
    <dgm:cxn modelId="{F0144134-4609-244F-AE4E-11BC7E23244E}" type="presOf" srcId="{08AE6BE2-98FE-EF40-AC52-805B7FDDCB41}" destId="{9669F8FE-D591-0644-BF04-FF5660330696}" srcOrd="0" destOrd="0" presId="urn:microsoft.com/office/officeart/2005/8/layout/cycle5"/>
    <dgm:cxn modelId="{2D891A41-A2FC-8441-B4D7-EC4C2D4D8932}" srcId="{E440C67D-14E0-7C41-B0BB-CEC7FCFA9EB7}" destId="{04542ACB-5058-1840-ABEA-2EFE59B969FB}" srcOrd="2" destOrd="0" parTransId="{2819FF47-0FDA-3F4C-9447-CC9672B0315F}" sibTransId="{1A880EB0-00B1-CD4C-A738-2311276DEF3B}"/>
    <dgm:cxn modelId="{F9B48B8B-62F5-BD46-8DB8-7473238C51F9}" type="presOf" srcId="{CA288EC8-6167-F04B-8F80-3F3AA9DD0870}" destId="{ACB3287C-5807-A64A-B5FD-ADFD596E2E8E}" srcOrd="0" destOrd="0" presId="urn:microsoft.com/office/officeart/2005/8/layout/cycle5"/>
    <dgm:cxn modelId="{E2B41998-52BD-C842-8175-67F3DDD85F67}" srcId="{E440C67D-14E0-7C41-B0BB-CEC7FCFA9EB7}" destId="{D8B02417-547A-524C-A786-6960E8932077}" srcOrd="1" destOrd="0" parTransId="{3549A8D4-3701-9147-BFEF-AF09A681CF86}" sibTransId="{5EDC7498-CBE0-0049-B7A3-8BB5E97CD569}"/>
    <dgm:cxn modelId="{2A4C7C98-5FD7-0747-B3CA-18916CDA0CFA}" type="presOf" srcId="{BF449224-8ECB-1849-9587-F4205B7682F1}" destId="{E9B50697-4840-014B-B32B-3E791607AB87}" srcOrd="0" destOrd="0" presId="urn:microsoft.com/office/officeart/2005/8/layout/cycle5"/>
    <dgm:cxn modelId="{83144099-E3A3-C047-B2FE-5A4867C8F3CF}" type="presOf" srcId="{1A880EB0-00B1-CD4C-A738-2311276DEF3B}" destId="{164EC55B-1BF4-734B-B564-9C5995F0E5F5}" srcOrd="0" destOrd="0" presId="urn:microsoft.com/office/officeart/2005/8/layout/cycle5"/>
    <dgm:cxn modelId="{134351AD-2286-B24A-ABA6-2A1CF4790F2F}" type="presOf" srcId="{2A8DB2DA-6D0E-974D-9939-49C36B680C2D}" destId="{873F0D9B-41C1-A241-AC3B-AA8361C7E6DA}" srcOrd="0" destOrd="0" presId="urn:microsoft.com/office/officeart/2005/8/layout/cycle5"/>
    <dgm:cxn modelId="{25FF60B3-18CA-904C-AFC4-5620B310E346}" type="presOf" srcId="{D8B02417-547A-524C-A786-6960E8932077}" destId="{C57FE401-EABE-B949-9237-61B2F40AE0E2}" srcOrd="0" destOrd="0" presId="urn:microsoft.com/office/officeart/2005/8/layout/cycle5"/>
    <dgm:cxn modelId="{CE0318BB-B6B7-8144-B3F1-8D74291BB60B}" type="presOf" srcId="{5EDC7498-CBE0-0049-B7A3-8BB5E97CD569}" destId="{50E5D299-0BA6-2344-BB5F-16336C267361}" srcOrd="0" destOrd="0" presId="urn:microsoft.com/office/officeart/2005/8/layout/cycle5"/>
    <dgm:cxn modelId="{04D397CD-F8EF-D642-866A-3A5A46B318B9}" type="presOf" srcId="{04542ACB-5058-1840-ABEA-2EFE59B969FB}" destId="{98070D16-6D0D-4344-AF64-E2C688B3231F}" srcOrd="0" destOrd="0" presId="urn:microsoft.com/office/officeart/2005/8/layout/cycle5"/>
    <dgm:cxn modelId="{11E83EDB-FFEE-684F-847B-1B340FAA802F}" type="presOf" srcId="{1B770787-E90B-7643-80E8-02BF24AEF10D}" destId="{FF5631C7-53EC-124A-B560-B10DA9C24E10}" srcOrd="0" destOrd="0" presId="urn:microsoft.com/office/officeart/2005/8/layout/cycle5"/>
    <dgm:cxn modelId="{E66858E4-DCBC-104F-88EA-370CE62EF321}" srcId="{E440C67D-14E0-7C41-B0BB-CEC7FCFA9EB7}" destId="{2A8DB2DA-6D0E-974D-9939-49C36B680C2D}" srcOrd="3" destOrd="0" parTransId="{D234FDAF-F9B5-6447-A919-AF5D22779F6D}" sibTransId="{1B770787-E90B-7643-80E8-02BF24AEF10D}"/>
    <dgm:cxn modelId="{4997A6F3-8F99-8C4F-8BF5-7213536F7C85}" type="presOf" srcId="{E6D34057-96A1-7F4F-99BF-A7905043F9A9}" destId="{FE175CC8-59B1-7B4F-83F9-08704DB0C864}" srcOrd="0" destOrd="0" presId="urn:microsoft.com/office/officeart/2005/8/layout/cycle5"/>
    <dgm:cxn modelId="{3E3C29FE-2B7D-F047-9834-B198BF9BB038}" srcId="{E440C67D-14E0-7C41-B0BB-CEC7FCFA9EB7}" destId="{E6D34057-96A1-7F4F-99BF-A7905043F9A9}" srcOrd="4" destOrd="0" parTransId="{9F485F25-B211-7D49-A968-16FE83813E75}" sibTransId="{CA288EC8-6167-F04B-8F80-3F3AA9DD0870}"/>
    <dgm:cxn modelId="{3E064ACD-446C-DB4D-869B-1C1A17B3D3F6}" type="presParOf" srcId="{07F1FCE0-8236-9241-A33B-BA08972B3BD5}" destId="{E9B50697-4840-014B-B32B-3E791607AB87}" srcOrd="0" destOrd="0" presId="urn:microsoft.com/office/officeart/2005/8/layout/cycle5"/>
    <dgm:cxn modelId="{D2BC6DE8-FEE1-1B41-9C68-1F1E8C735796}" type="presParOf" srcId="{07F1FCE0-8236-9241-A33B-BA08972B3BD5}" destId="{F9CABFA9-037C-5744-ABE9-19E2AC356AD3}" srcOrd="1" destOrd="0" presId="urn:microsoft.com/office/officeart/2005/8/layout/cycle5"/>
    <dgm:cxn modelId="{2CEF8EFA-F925-844C-BDEC-D787275428C0}" type="presParOf" srcId="{07F1FCE0-8236-9241-A33B-BA08972B3BD5}" destId="{9669F8FE-D591-0644-BF04-FF5660330696}" srcOrd="2" destOrd="0" presId="urn:microsoft.com/office/officeart/2005/8/layout/cycle5"/>
    <dgm:cxn modelId="{9D171F79-6B91-2349-8E68-9E36CE321256}" type="presParOf" srcId="{07F1FCE0-8236-9241-A33B-BA08972B3BD5}" destId="{C57FE401-EABE-B949-9237-61B2F40AE0E2}" srcOrd="3" destOrd="0" presId="urn:microsoft.com/office/officeart/2005/8/layout/cycle5"/>
    <dgm:cxn modelId="{3FADFEF1-A0B5-574C-8660-009F8157C0CB}" type="presParOf" srcId="{07F1FCE0-8236-9241-A33B-BA08972B3BD5}" destId="{EC07E92A-4B65-1F46-BCE4-339045DE3662}" srcOrd="4" destOrd="0" presId="urn:microsoft.com/office/officeart/2005/8/layout/cycle5"/>
    <dgm:cxn modelId="{B38B7C3E-455C-8848-9CF7-FCA5F9BDE944}" type="presParOf" srcId="{07F1FCE0-8236-9241-A33B-BA08972B3BD5}" destId="{50E5D299-0BA6-2344-BB5F-16336C267361}" srcOrd="5" destOrd="0" presId="urn:microsoft.com/office/officeart/2005/8/layout/cycle5"/>
    <dgm:cxn modelId="{7450322F-2801-BF4A-8EB5-177DBD5ED948}" type="presParOf" srcId="{07F1FCE0-8236-9241-A33B-BA08972B3BD5}" destId="{98070D16-6D0D-4344-AF64-E2C688B3231F}" srcOrd="6" destOrd="0" presId="urn:microsoft.com/office/officeart/2005/8/layout/cycle5"/>
    <dgm:cxn modelId="{8E7F0852-ABEE-104B-873F-9847DF671503}" type="presParOf" srcId="{07F1FCE0-8236-9241-A33B-BA08972B3BD5}" destId="{D693407E-98A3-F342-82ED-22AD60351FF4}" srcOrd="7" destOrd="0" presId="urn:microsoft.com/office/officeart/2005/8/layout/cycle5"/>
    <dgm:cxn modelId="{45299237-95B5-9F4F-9C39-678E9712DF48}" type="presParOf" srcId="{07F1FCE0-8236-9241-A33B-BA08972B3BD5}" destId="{164EC55B-1BF4-734B-B564-9C5995F0E5F5}" srcOrd="8" destOrd="0" presId="urn:microsoft.com/office/officeart/2005/8/layout/cycle5"/>
    <dgm:cxn modelId="{7E19C61F-FA90-AD42-909C-D3B388EBE52B}" type="presParOf" srcId="{07F1FCE0-8236-9241-A33B-BA08972B3BD5}" destId="{873F0D9B-41C1-A241-AC3B-AA8361C7E6DA}" srcOrd="9" destOrd="0" presId="urn:microsoft.com/office/officeart/2005/8/layout/cycle5"/>
    <dgm:cxn modelId="{20AA115D-6E99-4749-8474-B63519305EE5}" type="presParOf" srcId="{07F1FCE0-8236-9241-A33B-BA08972B3BD5}" destId="{A0017342-61A2-9C4A-BC15-C1F630639751}" srcOrd="10" destOrd="0" presId="urn:microsoft.com/office/officeart/2005/8/layout/cycle5"/>
    <dgm:cxn modelId="{8166EBD2-9A9D-A141-B0E4-4076BD1E37EB}" type="presParOf" srcId="{07F1FCE0-8236-9241-A33B-BA08972B3BD5}" destId="{FF5631C7-53EC-124A-B560-B10DA9C24E10}" srcOrd="11" destOrd="0" presId="urn:microsoft.com/office/officeart/2005/8/layout/cycle5"/>
    <dgm:cxn modelId="{DB548534-810B-594E-84F0-A2C40E218159}" type="presParOf" srcId="{07F1FCE0-8236-9241-A33B-BA08972B3BD5}" destId="{FE175CC8-59B1-7B4F-83F9-08704DB0C864}" srcOrd="12" destOrd="0" presId="urn:microsoft.com/office/officeart/2005/8/layout/cycle5"/>
    <dgm:cxn modelId="{ECA166D1-D54C-5345-8F34-88A23E6C8FB9}" type="presParOf" srcId="{07F1FCE0-8236-9241-A33B-BA08972B3BD5}" destId="{D9F122A4-4DB4-2C45-B1DF-CA861CFF1D10}" srcOrd="13" destOrd="0" presId="urn:microsoft.com/office/officeart/2005/8/layout/cycle5"/>
    <dgm:cxn modelId="{5672289F-5A3B-EA4C-B687-3C0647D160F4}" type="presParOf" srcId="{07F1FCE0-8236-9241-A33B-BA08972B3BD5}" destId="{ACB3287C-5807-A64A-B5FD-ADFD596E2E8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40C67D-14E0-7C41-B0BB-CEC7FCFA9EB7}" type="doc">
      <dgm:prSet loTypeId="urn:microsoft.com/office/officeart/2005/8/layout/cycle5" loCatId="" qsTypeId="urn:microsoft.com/office/officeart/2005/8/quickstyle/simple5" qsCatId="simple" csTypeId="urn:microsoft.com/office/officeart/2005/8/colors/accent6_1" csCatId="accent6" phldr="1"/>
      <dgm:spPr/>
    </dgm:pt>
    <dgm:pt modelId="{BF449224-8ECB-1849-9587-F4205B7682F1}">
      <dgm:prSet phldrT="[Text]"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End Offline</a:t>
          </a:r>
        </a:p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 Status </a:t>
          </a:r>
        </a:p>
      </dgm:t>
    </dgm:pt>
    <dgm:pt modelId="{CEF57BF2-D8CF-9D4C-BD9E-109390405199}" type="parTrans" cxnId="{7D29D22E-F31F-0547-BC6D-FE2AD9BF8647}">
      <dgm:prSet/>
      <dgm:spPr/>
      <dgm:t>
        <a:bodyPr/>
        <a:lstStyle/>
        <a:p>
          <a:endParaRPr lang="en-US" sz="1500"/>
        </a:p>
      </dgm:t>
    </dgm:pt>
    <dgm:pt modelId="{08AE6BE2-98FE-EF40-AC52-805B7FDDCB41}" type="sibTrans" cxnId="{7D29D22E-F31F-0547-BC6D-FE2AD9BF8647}">
      <dgm:prSet custT="1"/>
      <dgm:spPr/>
      <dgm:t>
        <a:bodyPr/>
        <a:lstStyle/>
        <a:p>
          <a:endParaRPr lang="en-US" sz="1500">
            <a:solidFill>
              <a:schemeClr val="accent6"/>
            </a:solidFill>
          </a:endParaRPr>
        </a:p>
      </dgm:t>
    </dgm:pt>
    <dgm:pt modelId="{D8B02417-547A-524C-A786-6960E8932077}">
      <dgm:prSet phldrT="[Text]"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Referral to</a:t>
          </a:r>
        </a:p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 Available Unit </a:t>
          </a:r>
        </a:p>
      </dgm:t>
    </dgm:pt>
    <dgm:pt modelId="{3549A8D4-3701-9147-BFEF-AF09A681CF86}" type="parTrans" cxnId="{E2B41998-52BD-C842-8175-67F3DDD85F67}">
      <dgm:prSet/>
      <dgm:spPr/>
      <dgm:t>
        <a:bodyPr/>
        <a:lstStyle/>
        <a:p>
          <a:endParaRPr lang="en-US" sz="1500"/>
        </a:p>
      </dgm:t>
    </dgm:pt>
    <dgm:pt modelId="{5EDC7498-CBE0-0049-B7A3-8BB5E97CD569}" type="sibTrans" cxnId="{E2B41998-52BD-C842-8175-67F3DDD85F67}">
      <dgm:prSet custT="1"/>
      <dgm:spPr/>
      <dgm:t>
        <a:bodyPr/>
        <a:lstStyle/>
        <a:p>
          <a:endParaRPr lang="en-US" sz="1500">
            <a:solidFill>
              <a:schemeClr val="accent6"/>
            </a:solidFill>
          </a:endParaRPr>
        </a:p>
      </dgm:t>
    </dgm:pt>
    <dgm:pt modelId="{2A8DB2DA-6D0E-974D-9939-49C36B680C2D}">
      <dgm:prSet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Program Enrollment + Unit Assignment </a:t>
          </a:r>
        </a:p>
      </dgm:t>
    </dgm:pt>
    <dgm:pt modelId="{D234FDAF-F9B5-6447-A919-AF5D22779F6D}" type="parTrans" cxnId="{E66858E4-DCBC-104F-88EA-370CE62EF321}">
      <dgm:prSet/>
      <dgm:spPr/>
      <dgm:t>
        <a:bodyPr/>
        <a:lstStyle/>
        <a:p>
          <a:endParaRPr lang="en-US" sz="1500"/>
        </a:p>
      </dgm:t>
    </dgm:pt>
    <dgm:pt modelId="{1B770787-E90B-7643-80E8-02BF24AEF10D}" type="sibTrans" cxnId="{E66858E4-DCBC-104F-88EA-370CE62EF321}">
      <dgm:prSet custT="1"/>
      <dgm:spPr/>
      <dgm:t>
        <a:bodyPr/>
        <a:lstStyle/>
        <a:p>
          <a:endParaRPr lang="en-US" sz="1500">
            <a:solidFill>
              <a:schemeClr val="accent6"/>
            </a:solidFill>
          </a:endParaRPr>
        </a:p>
      </dgm:t>
    </dgm:pt>
    <dgm:pt modelId="{E6D34057-96A1-7F4F-99BF-A7905043F9A9}">
      <dgm:prSet phldrT="[Text]"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Program </a:t>
          </a:r>
        </a:p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Exit</a:t>
          </a:r>
        </a:p>
      </dgm:t>
    </dgm:pt>
    <dgm:pt modelId="{9F485F25-B211-7D49-A968-16FE83813E75}" type="parTrans" cxnId="{3E3C29FE-2B7D-F047-9834-B198BF9BB038}">
      <dgm:prSet/>
      <dgm:spPr/>
      <dgm:t>
        <a:bodyPr/>
        <a:lstStyle/>
        <a:p>
          <a:endParaRPr lang="en-US" sz="1500"/>
        </a:p>
      </dgm:t>
    </dgm:pt>
    <dgm:pt modelId="{CA288EC8-6167-F04B-8F80-3F3AA9DD0870}" type="sibTrans" cxnId="{3E3C29FE-2B7D-F047-9834-B198BF9BB038}">
      <dgm:prSet custT="1"/>
      <dgm:spPr/>
      <dgm:t>
        <a:bodyPr/>
        <a:lstStyle/>
        <a:p>
          <a:endParaRPr lang="en-US" sz="1500"/>
        </a:p>
      </dgm:t>
    </dgm:pt>
    <dgm:pt modelId="{04542ACB-5058-1840-ABEA-2EFE59B969FB}">
      <dgm:prSet phldrT="[Text]"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Referral Status Changed to Pending In-Process </a:t>
          </a:r>
        </a:p>
      </dgm:t>
    </dgm:pt>
    <dgm:pt modelId="{2819FF47-0FDA-3F4C-9447-CC9672B0315F}" type="parTrans" cxnId="{2D891A41-A2FC-8441-B4D7-EC4C2D4D8932}">
      <dgm:prSet/>
      <dgm:spPr/>
      <dgm:t>
        <a:bodyPr/>
        <a:lstStyle/>
        <a:p>
          <a:endParaRPr lang="en-US" sz="1500"/>
        </a:p>
      </dgm:t>
    </dgm:pt>
    <dgm:pt modelId="{1A880EB0-00B1-CD4C-A738-2311276DEF3B}" type="sibTrans" cxnId="{2D891A41-A2FC-8441-B4D7-EC4C2D4D8932}">
      <dgm:prSet custT="1"/>
      <dgm:spPr/>
      <dgm:t>
        <a:bodyPr/>
        <a:lstStyle/>
        <a:p>
          <a:endParaRPr lang="en-US" sz="1500"/>
        </a:p>
      </dgm:t>
    </dgm:pt>
    <dgm:pt modelId="{07F1FCE0-8236-9241-A33B-BA08972B3BD5}" type="pres">
      <dgm:prSet presAssocID="{E440C67D-14E0-7C41-B0BB-CEC7FCFA9EB7}" presName="cycle" presStyleCnt="0">
        <dgm:presLayoutVars>
          <dgm:dir/>
          <dgm:resizeHandles val="exact"/>
        </dgm:presLayoutVars>
      </dgm:prSet>
      <dgm:spPr/>
    </dgm:pt>
    <dgm:pt modelId="{E9B50697-4840-014B-B32B-3E791607AB87}" type="pres">
      <dgm:prSet presAssocID="{BF449224-8ECB-1849-9587-F4205B7682F1}" presName="node" presStyleLbl="node1" presStyleIdx="0" presStyleCnt="5">
        <dgm:presLayoutVars>
          <dgm:bulletEnabled val="1"/>
        </dgm:presLayoutVars>
      </dgm:prSet>
      <dgm:spPr/>
    </dgm:pt>
    <dgm:pt modelId="{F9CABFA9-037C-5744-ABE9-19E2AC356AD3}" type="pres">
      <dgm:prSet presAssocID="{BF449224-8ECB-1849-9587-F4205B7682F1}" presName="spNode" presStyleCnt="0"/>
      <dgm:spPr/>
    </dgm:pt>
    <dgm:pt modelId="{9669F8FE-D591-0644-BF04-FF5660330696}" type="pres">
      <dgm:prSet presAssocID="{08AE6BE2-98FE-EF40-AC52-805B7FDDCB41}" presName="sibTrans" presStyleLbl="sibTrans1D1" presStyleIdx="0" presStyleCnt="5"/>
      <dgm:spPr/>
    </dgm:pt>
    <dgm:pt modelId="{C57FE401-EABE-B949-9237-61B2F40AE0E2}" type="pres">
      <dgm:prSet presAssocID="{D8B02417-547A-524C-A786-6960E8932077}" presName="node" presStyleLbl="node1" presStyleIdx="1" presStyleCnt="5">
        <dgm:presLayoutVars>
          <dgm:bulletEnabled val="1"/>
        </dgm:presLayoutVars>
      </dgm:prSet>
      <dgm:spPr/>
    </dgm:pt>
    <dgm:pt modelId="{EC07E92A-4B65-1F46-BCE4-339045DE3662}" type="pres">
      <dgm:prSet presAssocID="{D8B02417-547A-524C-A786-6960E8932077}" presName="spNode" presStyleCnt="0"/>
      <dgm:spPr/>
    </dgm:pt>
    <dgm:pt modelId="{50E5D299-0BA6-2344-BB5F-16336C267361}" type="pres">
      <dgm:prSet presAssocID="{5EDC7498-CBE0-0049-B7A3-8BB5E97CD569}" presName="sibTrans" presStyleLbl="sibTrans1D1" presStyleIdx="1" presStyleCnt="5"/>
      <dgm:spPr/>
    </dgm:pt>
    <dgm:pt modelId="{98070D16-6D0D-4344-AF64-E2C688B3231F}" type="pres">
      <dgm:prSet presAssocID="{04542ACB-5058-1840-ABEA-2EFE59B969FB}" presName="node" presStyleLbl="node1" presStyleIdx="2" presStyleCnt="5">
        <dgm:presLayoutVars>
          <dgm:bulletEnabled val="1"/>
        </dgm:presLayoutVars>
      </dgm:prSet>
      <dgm:spPr/>
    </dgm:pt>
    <dgm:pt modelId="{D693407E-98A3-F342-82ED-22AD60351FF4}" type="pres">
      <dgm:prSet presAssocID="{04542ACB-5058-1840-ABEA-2EFE59B969FB}" presName="spNode" presStyleCnt="0"/>
      <dgm:spPr/>
    </dgm:pt>
    <dgm:pt modelId="{164EC55B-1BF4-734B-B564-9C5995F0E5F5}" type="pres">
      <dgm:prSet presAssocID="{1A880EB0-00B1-CD4C-A738-2311276DEF3B}" presName="sibTrans" presStyleLbl="sibTrans1D1" presStyleIdx="2" presStyleCnt="5"/>
      <dgm:spPr/>
    </dgm:pt>
    <dgm:pt modelId="{873F0D9B-41C1-A241-AC3B-AA8361C7E6DA}" type="pres">
      <dgm:prSet presAssocID="{2A8DB2DA-6D0E-974D-9939-49C36B680C2D}" presName="node" presStyleLbl="node1" presStyleIdx="3" presStyleCnt="5">
        <dgm:presLayoutVars>
          <dgm:bulletEnabled val="1"/>
        </dgm:presLayoutVars>
      </dgm:prSet>
      <dgm:spPr/>
    </dgm:pt>
    <dgm:pt modelId="{A0017342-61A2-9C4A-BC15-C1F630639751}" type="pres">
      <dgm:prSet presAssocID="{2A8DB2DA-6D0E-974D-9939-49C36B680C2D}" presName="spNode" presStyleCnt="0"/>
      <dgm:spPr/>
    </dgm:pt>
    <dgm:pt modelId="{FF5631C7-53EC-124A-B560-B10DA9C24E10}" type="pres">
      <dgm:prSet presAssocID="{1B770787-E90B-7643-80E8-02BF24AEF10D}" presName="sibTrans" presStyleLbl="sibTrans1D1" presStyleIdx="3" presStyleCnt="5"/>
      <dgm:spPr/>
    </dgm:pt>
    <dgm:pt modelId="{FE175CC8-59B1-7B4F-83F9-08704DB0C864}" type="pres">
      <dgm:prSet presAssocID="{E6D34057-96A1-7F4F-99BF-A7905043F9A9}" presName="node" presStyleLbl="node1" presStyleIdx="4" presStyleCnt="5">
        <dgm:presLayoutVars>
          <dgm:bulletEnabled val="1"/>
        </dgm:presLayoutVars>
      </dgm:prSet>
      <dgm:spPr/>
    </dgm:pt>
    <dgm:pt modelId="{D9F122A4-4DB4-2C45-B1DF-CA861CFF1D10}" type="pres">
      <dgm:prSet presAssocID="{E6D34057-96A1-7F4F-99BF-A7905043F9A9}" presName="spNode" presStyleCnt="0"/>
      <dgm:spPr/>
    </dgm:pt>
    <dgm:pt modelId="{ACB3287C-5807-A64A-B5FD-ADFD596E2E8E}" type="pres">
      <dgm:prSet presAssocID="{CA288EC8-6167-F04B-8F80-3F3AA9DD0870}" presName="sibTrans" presStyleLbl="sibTrans1D1" presStyleIdx="4" presStyleCnt="5"/>
      <dgm:spPr/>
    </dgm:pt>
  </dgm:ptLst>
  <dgm:cxnLst>
    <dgm:cxn modelId="{403CAC2B-A550-3F4E-AEB4-8476A50C900E}" type="presOf" srcId="{E440C67D-14E0-7C41-B0BB-CEC7FCFA9EB7}" destId="{07F1FCE0-8236-9241-A33B-BA08972B3BD5}" srcOrd="0" destOrd="0" presId="urn:microsoft.com/office/officeart/2005/8/layout/cycle5"/>
    <dgm:cxn modelId="{7D29D22E-F31F-0547-BC6D-FE2AD9BF8647}" srcId="{E440C67D-14E0-7C41-B0BB-CEC7FCFA9EB7}" destId="{BF449224-8ECB-1849-9587-F4205B7682F1}" srcOrd="0" destOrd="0" parTransId="{CEF57BF2-D8CF-9D4C-BD9E-109390405199}" sibTransId="{08AE6BE2-98FE-EF40-AC52-805B7FDDCB41}"/>
    <dgm:cxn modelId="{F0144134-4609-244F-AE4E-11BC7E23244E}" type="presOf" srcId="{08AE6BE2-98FE-EF40-AC52-805B7FDDCB41}" destId="{9669F8FE-D591-0644-BF04-FF5660330696}" srcOrd="0" destOrd="0" presId="urn:microsoft.com/office/officeart/2005/8/layout/cycle5"/>
    <dgm:cxn modelId="{2D891A41-A2FC-8441-B4D7-EC4C2D4D8932}" srcId="{E440C67D-14E0-7C41-B0BB-CEC7FCFA9EB7}" destId="{04542ACB-5058-1840-ABEA-2EFE59B969FB}" srcOrd="2" destOrd="0" parTransId="{2819FF47-0FDA-3F4C-9447-CC9672B0315F}" sibTransId="{1A880EB0-00B1-CD4C-A738-2311276DEF3B}"/>
    <dgm:cxn modelId="{F9B48B8B-62F5-BD46-8DB8-7473238C51F9}" type="presOf" srcId="{CA288EC8-6167-F04B-8F80-3F3AA9DD0870}" destId="{ACB3287C-5807-A64A-B5FD-ADFD596E2E8E}" srcOrd="0" destOrd="0" presId="urn:microsoft.com/office/officeart/2005/8/layout/cycle5"/>
    <dgm:cxn modelId="{E2B41998-52BD-C842-8175-67F3DDD85F67}" srcId="{E440C67D-14E0-7C41-B0BB-CEC7FCFA9EB7}" destId="{D8B02417-547A-524C-A786-6960E8932077}" srcOrd="1" destOrd="0" parTransId="{3549A8D4-3701-9147-BFEF-AF09A681CF86}" sibTransId="{5EDC7498-CBE0-0049-B7A3-8BB5E97CD569}"/>
    <dgm:cxn modelId="{2A4C7C98-5FD7-0747-B3CA-18916CDA0CFA}" type="presOf" srcId="{BF449224-8ECB-1849-9587-F4205B7682F1}" destId="{E9B50697-4840-014B-B32B-3E791607AB87}" srcOrd="0" destOrd="0" presId="urn:microsoft.com/office/officeart/2005/8/layout/cycle5"/>
    <dgm:cxn modelId="{83144099-E3A3-C047-B2FE-5A4867C8F3CF}" type="presOf" srcId="{1A880EB0-00B1-CD4C-A738-2311276DEF3B}" destId="{164EC55B-1BF4-734B-B564-9C5995F0E5F5}" srcOrd="0" destOrd="0" presId="urn:microsoft.com/office/officeart/2005/8/layout/cycle5"/>
    <dgm:cxn modelId="{134351AD-2286-B24A-ABA6-2A1CF4790F2F}" type="presOf" srcId="{2A8DB2DA-6D0E-974D-9939-49C36B680C2D}" destId="{873F0D9B-41C1-A241-AC3B-AA8361C7E6DA}" srcOrd="0" destOrd="0" presId="urn:microsoft.com/office/officeart/2005/8/layout/cycle5"/>
    <dgm:cxn modelId="{25FF60B3-18CA-904C-AFC4-5620B310E346}" type="presOf" srcId="{D8B02417-547A-524C-A786-6960E8932077}" destId="{C57FE401-EABE-B949-9237-61B2F40AE0E2}" srcOrd="0" destOrd="0" presId="urn:microsoft.com/office/officeart/2005/8/layout/cycle5"/>
    <dgm:cxn modelId="{CE0318BB-B6B7-8144-B3F1-8D74291BB60B}" type="presOf" srcId="{5EDC7498-CBE0-0049-B7A3-8BB5E97CD569}" destId="{50E5D299-0BA6-2344-BB5F-16336C267361}" srcOrd="0" destOrd="0" presId="urn:microsoft.com/office/officeart/2005/8/layout/cycle5"/>
    <dgm:cxn modelId="{04D397CD-F8EF-D642-866A-3A5A46B318B9}" type="presOf" srcId="{04542ACB-5058-1840-ABEA-2EFE59B969FB}" destId="{98070D16-6D0D-4344-AF64-E2C688B3231F}" srcOrd="0" destOrd="0" presId="urn:microsoft.com/office/officeart/2005/8/layout/cycle5"/>
    <dgm:cxn modelId="{11E83EDB-FFEE-684F-847B-1B340FAA802F}" type="presOf" srcId="{1B770787-E90B-7643-80E8-02BF24AEF10D}" destId="{FF5631C7-53EC-124A-B560-B10DA9C24E10}" srcOrd="0" destOrd="0" presId="urn:microsoft.com/office/officeart/2005/8/layout/cycle5"/>
    <dgm:cxn modelId="{E66858E4-DCBC-104F-88EA-370CE62EF321}" srcId="{E440C67D-14E0-7C41-B0BB-CEC7FCFA9EB7}" destId="{2A8DB2DA-6D0E-974D-9939-49C36B680C2D}" srcOrd="3" destOrd="0" parTransId="{D234FDAF-F9B5-6447-A919-AF5D22779F6D}" sibTransId="{1B770787-E90B-7643-80E8-02BF24AEF10D}"/>
    <dgm:cxn modelId="{4997A6F3-8F99-8C4F-8BF5-7213536F7C85}" type="presOf" srcId="{E6D34057-96A1-7F4F-99BF-A7905043F9A9}" destId="{FE175CC8-59B1-7B4F-83F9-08704DB0C864}" srcOrd="0" destOrd="0" presId="urn:microsoft.com/office/officeart/2005/8/layout/cycle5"/>
    <dgm:cxn modelId="{3E3C29FE-2B7D-F047-9834-B198BF9BB038}" srcId="{E440C67D-14E0-7C41-B0BB-CEC7FCFA9EB7}" destId="{E6D34057-96A1-7F4F-99BF-A7905043F9A9}" srcOrd="4" destOrd="0" parTransId="{9F485F25-B211-7D49-A968-16FE83813E75}" sibTransId="{CA288EC8-6167-F04B-8F80-3F3AA9DD0870}"/>
    <dgm:cxn modelId="{3E064ACD-446C-DB4D-869B-1C1A17B3D3F6}" type="presParOf" srcId="{07F1FCE0-8236-9241-A33B-BA08972B3BD5}" destId="{E9B50697-4840-014B-B32B-3E791607AB87}" srcOrd="0" destOrd="0" presId="urn:microsoft.com/office/officeart/2005/8/layout/cycle5"/>
    <dgm:cxn modelId="{D2BC6DE8-FEE1-1B41-9C68-1F1E8C735796}" type="presParOf" srcId="{07F1FCE0-8236-9241-A33B-BA08972B3BD5}" destId="{F9CABFA9-037C-5744-ABE9-19E2AC356AD3}" srcOrd="1" destOrd="0" presId="urn:microsoft.com/office/officeart/2005/8/layout/cycle5"/>
    <dgm:cxn modelId="{2CEF8EFA-F925-844C-BDEC-D787275428C0}" type="presParOf" srcId="{07F1FCE0-8236-9241-A33B-BA08972B3BD5}" destId="{9669F8FE-D591-0644-BF04-FF5660330696}" srcOrd="2" destOrd="0" presId="urn:microsoft.com/office/officeart/2005/8/layout/cycle5"/>
    <dgm:cxn modelId="{9D171F79-6B91-2349-8E68-9E36CE321256}" type="presParOf" srcId="{07F1FCE0-8236-9241-A33B-BA08972B3BD5}" destId="{C57FE401-EABE-B949-9237-61B2F40AE0E2}" srcOrd="3" destOrd="0" presId="urn:microsoft.com/office/officeart/2005/8/layout/cycle5"/>
    <dgm:cxn modelId="{3FADFEF1-A0B5-574C-8660-009F8157C0CB}" type="presParOf" srcId="{07F1FCE0-8236-9241-A33B-BA08972B3BD5}" destId="{EC07E92A-4B65-1F46-BCE4-339045DE3662}" srcOrd="4" destOrd="0" presId="urn:microsoft.com/office/officeart/2005/8/layout/cycle5"/>
    <dgm:cxn modelId="{B38B7C3E-455C-8848-9CF7-FCA5F9BDE944}" type="presParOf" srcId="{07F1FCE0-8236-9241-A33B-BA08972B3BD5}" destId="{50E5D299-0BA6-2344-BB5F-16336C267361}" srcOrd="5" destOrd="0" presId="urn:microsoft.com/office/officeart/2005/8/layout/cycle5"/>
    <dgm:cxn modelId="{7450322F-2801-BF4A-8EB5-177DBD5ED948}" type="presParOf" srcId="{07F1FCE0-8236-9241-A33B-BA08972B3BD5}" destId="{98070D16-6D0D-4344-AF64-E2C688B3231F}" srcOrd="6" destOrd="0" presId="urn:microsoft.com/office/officeart/2005/8/layout/cycle5"/>
    <dgm:cxn modelId="{8E7F0852-ABEE-104B-873F-9847DF671503}" type="presParOf" srcId="{07F1FCE0-8236-9241-A33B-BA08972B3BD5}" destId="{D693407E-98A3-F342-82ED-22AD60351FF4}" srcOrd="7" destOrd="0" presId="urn:microsoft.com/office/officeart/2005/8/layout/cycle5"/>
    <dgm:cxn modelId="{45299237-95B5-9F4F-9C39-678E9712DF48}" type="presParOf" srcId="{07F1FCE0-8236-9241-A33B-BA08972B3BD5}" destId="{164EC55B-1BF4-734B-B564-9C5995F0E5F5}" srcOrd="8" destOrd="0" presId="urn:microsoft.com/office/officeart/2005/8/layout/cycle5"/>
    <dgm:cxn modelId="{7E19C61F-FA90-AD42-909C-D3B388EBE52B}" type="presParOf" srcId="{07F1FCE0-8236-9241-A33B-BA08972B3BD5}" destId="{873F0D9B-41C1-A241-AC3B-AA8361C7E6DA}" srcOrd="9" destOrd="0" presId="urn:microsoft.com/office/officeart/2005/8/layout/cycle5"/>
    <dgm:cxn modelId="{20AA115D-6E99-4749-8474-B63519305EE5}" type="presParOf" srcId="{07F1FCE0-8236-9241-A33B-BA08972B3BD5}" destId="{A0017342-61A2-9C4A-BC15-C1F630639751}" srcOrd="10" destOrd="0" presId="urn:microsoft.com/office/officeart/2005/8/layout/cycle5"/>
    <dgm:cxn modelId="{8166EBD2-9A9D-A141-B0E4-4076BD1E37EB}" type="presParOf" srcId="{07F1FCE0-8236-9241-A33B-BA08972B3BD5}" destId="{FF5631C7-53EC-124A-B560-B10DA9C24E10}" srcOrd="11" destOrd="0" presId="urn:microsoft.com/office/officeart/2005/8/layout/cycle5"/>
    <dgm:cxn modelId="{DB548534-810B-594E-84F0-A2C40E218159}" type="presParOf" srcId="{07F1FCE0-8236-9241-A33B-BA08972B3BD5}" destId="{FE175CC8-59B1-7B4F-83F9-08704DB0C864}" srcOrd="12" destOrd="0" presId="urn:microsoft.com/office/officeart/2005/8/layout/cycle5"/>
    <dgm:cxn modelId="{ECA166D1-D54C-5345-8F34-88A23E6C8FB9}" type="presParOf" srcId="{07F1FCE0-8236-9241-A33B-BA08972B3BD5}" destId="{D9F122A4-4DB4-2C45-B1DF-CA861CFF1D10}" srcOrd="13" destOrd="0" presId="urn:microsoft.com/office/officeart/2005/8/layout/cycle5"/>
    <dgm:cxn modelId="{5672289F-5A3B-EA4C-B687-3C0647D160F4}" type="presParOf" srcId="{07F1FCE0-8236-9241-A33B-BA08972B3BD5}" destId="{ACB3287C-5807-A64A-B5FD-ADFD596E2E8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40C67D-14E0-7C41-B0BB-CEC7FCFA9EB7}" type="doc">
      <dgm:prSet loTypeId="urn:microsoft.com/office/officeart/2005/8/layout/cycle5" loCatId="" qsTypeId="urn:microsoft.com/office/officeart/2005/8/quickstyle/simple5" qsCatId="simple" csTypeId="urn:microsoft.com/office/officeart/2005/8/colors/accent6_1" csCatId="accent6" phldr="1"/>
      <dgm:spPr/>
    </dgm:pt>
    <dgm:pt modelId="{BF449224-8ECB-1849-9587-F4205B7682F1}">
      <dgm:prSet phldrT="[Text]"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End Offline </a:t>
          </a:r>
        </a:p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Status </a:t>
          </a:r>
        </a:p>
      </dgm:t>
    </dgm:pt>
    <dgm:pt modelId="{CEF57BF2-D8CF-9D4C-BD9E-109390405199}" type="parTrans" cxnId="{7D29D22E-F31F-0547-BC6D-FE2AD9BF8647}">
      <dgm:prSet/>
      <dgm:spPr/>
      <dgm:t>
        <a:bodyPr/>
        <a:lstStyle/>
        <a:p>
          <a:endParaRPr lang="en-US" sz="1500"/>
        </a:p>
      </dgm:t>
    </dgm:pt>
    <dgm:pt modelId="{08AE6BE2-98FE-EF40-AC52-805B7FDDCB41}" type="sibTrans" cxnId="{7D29D22E-F31F-0547-BC6D-FE2AD9BF8647}">
      <dgm:prSet custT="1"/>
      <dgm:spPr/>
      <dgm:t>
        <a:bodyPr/>
        <a:lstStyle/>
        <a:p>
          <a:endParaRPr lang="en-US" sz="1500">
            <a:solidFill>
              <a:schemeClr val="accent6"/>
            </a:solidFill>
          </a:endParaRPr>
        </a:p>
      </dgm:t>
    </dgm:pt>
    <dgm:pt modelId="{D8B02417-547A-524C-A786-6960E8932077}">
      <dgm:prSet phldrT="[Text]"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Referral to </a:t>
          </a:r>
        </a:p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Available Unit </a:t>
          </a:r>
        </a:p>
      </dgm:t>
    </dgm:pt>
    <dgm:pt modelId="{3549A8D4-3701-9147-BFEF-AF09A681CF86}" type="parTrans" cxnId="{E2B41998-52BD-C842-8175-67F3DDD85F67}">
      <dgm:prSet/>
      <dgm:spPr/>
      <dgm:t>
        <a:bodyPr/>
        <a:lstStyle/>
        <a:p>
          <a:endParaRPr lang="en-US" sz="1500"/>
        </a:p>
      </dgm:t>
    </dgm:pt>
    <dgm:pt modelId="{5EDC7498-CBE0-0049-B7A3-8BB5E97CD569}" type="sibTrans" cxnId="{E2B41998-52BD-C842-8175-67F3DDD85F67}">
      <dgm:prSet custT="1"/>
      <dgm:spPr/>
      <dgm:t>
        <a:bodyPr/>
        <a:lstStyle/>
        <a:p>
          <a:endParaRPr lang="en-US" sz="1500">
            <a:solidFill>
              <a:schemeClr val="accent6"/>
            </a:solidFill>
          </a:endParaRPr>
        </a:p>
      </dgm:t>
    </dgm:pt>
    <dgm:pt modelId="{2A8DB2DA-6D0E-974D-9939-49C36B680C2D}">
      <dgm:prSet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Program Enrollment + Unit Assignment </a:t>
          </a:r>
        </a:p>
      </dgm:t>
    </dgm:pt>
    <dgm:pt modelId="{D234FDAF-F9B5-6447-A919-AF5D22779F6D}" type="parTrans" cxnId="{E66858E4-DCBC-104F-88EA-370CE62EF321}">
      <dgm:prSet/>
      <dgm:spPr/>
      <dgm:t>
        <a:bodyPr/>
        <a:lstStyle/>
        <a:p>
          <a:endParaRPr lang="en-US" sz="1500"/>
        </a:p>
      </dgm:t>
    </dgm:pt>
    <dgm:pt modelId="{1B770787-E90B-7643-80E8-02BF24AEF10D}" type="sibTrans" cxnId="{E66858E4-DCBC-104F-88EA-370CE62EF321}">
      <dgm:prSet custT="1"/>
      <dgm:spPr/>
      <dgm:t>
        <a:bodyPr/>
        <a:lstStyle/>
        <a:p>
          <a:endParaRPr lang="en-US" sz="1500">
            <a:solidFill>
              <a:schemeClr val="accent6"/>
            </a:solidFill>
          </a:endParaRPr>
        </a:p>
      </dgm:t>
    </dgm:pt>
    <dgm:pt modelId="{E6D34057-96A1-7F4F-99BF-A7905043F9A9}">
      <dgm:prSet phldrT="[Text]"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Program </a:t>
          </a:r>
        </a:p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Exit</a:t>
          </a:r>
        </a:p>
      </dgm:t>
    </dgm:pt>
    <dgm:pt modelId="{9F485F25-B211-7D49-A968-16FE83813E75}" type="parTrans" cxnId="{3E3C29FE-2B7D-F047-9834-B198BF9BB038}">
      <dgm:prSet/>
      <dgm:spPr/>
      <dgm:t>
        <a:bodyPr/>
        <a:lstStyle/>
        <a:p>
          <a:endParaRPr lang="en-US" sz="1500"/>
        </a:p>
      </dgm:t>
    </dgm:pt>
    <dgm:pt modelId="{CA288EC8-6167-F04B-8F80-3F3AA9DD0870}" type="sibTrans" cxnId="{3E3C29FE-2B7D-F047-9834-B198BF9BB038}">
      <dgm:prSet custT="1"/>
      <dgm:spPr/>
      <dgm:t>
        <a:bodyPr/>
        <a:lstStyle/>
        <a:p>
          <a:endParaRPr lang="en-US" sz="1500"/>
        </a:p>
      </dgm:t>
    </dgm:pt>
    <dgm:pt modelId="{04542ACB-5058-1840-ABEA-2EFE59B969FB}">
      <dgm:prSet phldrT="[Text]" custT="1"/>
      <dgm:spPr/>
      <dgm:t>
        <a:bodyPr/>
        <a:lstStyle/>
        <a:p>
          <a:r>
            <a:rPr lang="en-US" sz="1600">
              <a:latin typeface="Lato" panose="020F0502020204030203" pitchFamily="34" charset="77"/>
              <a:cs typeface="InterFace" panose="020B0503020203020204" pitchFamily="34" charset="0"/>
            </a:rPr>
            <a:t>Referral Status Changed to Pending In-Process </a:t>
          </a:r>
        </a:p>
      </dgm:t>
    </dgm:pt>
    <dgm:pt modelId="{2819FF47-0FDA-3F4C-9447-CC9672B0315F}" type="parTrans" cxnId="{2D891A41-A2FC-8441-B4D7-EC4C2D4D8932}">
      <dgm:prSet/>
      <dgm:spPr/>
      <dgm:t>
        <a:bodyPr/>
        <a:lstStyle/>
        <a:p>
          <a:endParaRPr lang="en-US" sz="1500"/>
        </a:p>
      </dgm:t>
    </dgm:pt>
    <dgm:pt modelId="{1A880EB0-00B1-CD4C-A738-2311276DEF3B}" type="sibTrans" cxnId="{2D891A41-A2FC-8441-B4D7-EC4C2D4D8932}">
      <dgm:prSet custT="1"/>
      <dgm:spPr/>
      <dgm:t>
        <a:bodyPr/>
        <a:lstStyle/>
        <a:p>
          <a:endParaRPr lang="en-US" sz="1500"/>
        </a:p>
      </dgm:t>
    </dgm:pt>
    <dgm:pt modelId="{07F1FCE0-8236-9241-A33B-BA08972B3BD5}" type="pres">
      <dgm:prSet presAssocID="{E440C67D-14E0-7C41-B0BB-CEC7FCFA9EB7}" presName="cycle" presStyleCnt="0">
        <dgm:presLayoutVars>
          <dgm:dir/>
          <dgm:resizeHandles val="exact"/>
        </dgm:presLayoutVars>
      </dgm:prSet>
      <dgm:spPr/>
    </dgm:pt>
    <dgm:pt modelId="{E9B50697-4840-014B-B32B-3E791607AB87}" type="pres">
      <dgm:prSet presAssocID="{BF449224-8ECB-1849-9587-F4205B7682F1}" presName="node" presStyleLbl="node1" presStyleIdx="0" presStyleCnt="5">
        <dgm:presLayoutVars>
          <dgm:bulletEnabled val="1"/>
        </dgm:presLayoutVars>
      </dgm:prSet>
      <dgm:spPr/>
    </dgm:pt>
    <dgm:pt modelId="{F9CABFA9-037C-5744-ABE9-19E2AC356AD3}" type="pres">
      <dgm:prSet presAssocID="{BF449224-8ECB-1849-9587-F4205B7682F1}" presName="spNode" presStyleCnt="0"/>
      <dgm:spPr/>
    </dgm:pt>
    <dgm:pt modelId="{9669F8FE-D591-0644-BF04-FF5660330696}" type="pres">
      <dgm:prSet presAssocID="{08AE6BE2-98FE-EF40-AC52-805B7FDDCB41}" presName="sibTrans" presStyleLbl="sibTrans1D1" presStyleIdx="0" presStyleCnt="5"/>
      <dgm:spPr/>
    </dgm:pt>
    <dgm:pt modelId="{C57FE401-EABE-B949-9237-61B2F40AE0E2}" type="pres">
      <dgm:prSet presAssocID="{D8B02417-547A-524C-A786-6960E8932077}" presName="node" presStyleLbl="node1" presStyleIdx="1" presStyleCnt="5">
        <dgm:presLayoutVars>
          <dgm:bulletEnabled val="1"/>
        </dgm:presLayoutVars>
      </dgm:prSet>
      <dgm:spPr/>
    </dgm:pt>
    <dgm:pt modelId="{EC07E92A-4B65-1F46-BCE4-339045DE3662}" type="pres">
      <dgm:prSet presAssocID="{D8B02417-547A-524C-A786-6960E8932077}" presName="spNode" presStyleCnt="0"/>
      <dgm:spPr/>
    </dgm:pt>
    <dgm:pt modelId="{50E5D299-0BA6-2344-BB5F-16336C267361}" type="pres">
      <dgm:prSet presAssocID="{5EDC7498-CBE0-0049-B7A3-8BB5E97CD569}" presName="sibTrans" presStyleLbl="sibTrans1D1" presStyleIdx="1" presStyleCnt="5"/>
      <dgm:spPr/>
    </dgm:pt>
    <dgm:pt modelId="{98070D16-6D0D-4344-AF64-E2C688B3231F}" type="pres">
      <dgm:prSet presAssocID="{04542ACB-5058-1840-ABEA-2EFE59B969FB}" presName="node" presStyleLbl="node1" presStyleIdx="2" presStyleCnt="5">
        <dgm:presLayoutVars>
          <dgm:bulletEnabled val="1"/>
        </dgm:presLayoutVars>
      </dgm:prSet>
      <dgm:spPr/>
    </dgm:pt>
    <dgm:pt modelId="{D693407E-98A3-F342-82ED-22AD60351FF4}" type="pres">
      <dgm:prSet presAssocID="{04542ACB-5058-1840-ABEA-2EFE59B969FB}" presName="spNode" presStyleCnt="0"/>
      <dgm:spPr/>
    </dgm:pt>
    <dgm:pt modelId="{164EC55B-1BF4-734B-B564-9C5995F0E5F5}" type="pres">
      <dgm:prSet presAssocID="{1A880EB0-00B1-CD4C-A738-2311276DEF3B}" presName="sibTrans" presStyleLbl="sibTrans1D1" presStyleIdx="2" presStyleCnt="5"/>
      <dgm:spPr/>
    </dgm:pt>
    <dgm:pt modelId="{873F0D9B-41C1-A241-AC3B-AA8361C7E6DA}" type="pres">
      <dgm:prSet presAssocID="{2A8DB2DA-6D0E-974D-9939-49C36B680C2D}" presName="node" presStyleLbl="node1" presStyleIdx="3" presStyleCnt="5">
        <dgm:presLayoutVars>
          <dgm:bulletEnabled val="1"/>
        </dgm:presLayoutVars>
      </dgm:prSet>
      <dgm:spPr/>
    </dgm:pt>
    <dgm:pt modelId="{A0017342-61A2-9C4A-BC15-C1F630639751}" type="pres">
      <dgm:prSet presAssocID="{2A8DB2DA-6D0E-974D-9939-49C36B680C2D}" presName="spNode" presStyleCnt="0"/>
      <dgm:spPr/>
    </dgm:pt>
    <dgm:pt modelId="{FF5631C7-53EC-124A-B560-B10DA9C24E10}" type="pres">
      <dgm:prSet presAssocID="{1B770787-E90B-7643-80E8-02BF24AEF10D}" presName="sibTrans" presStyleLbl="sibTrans1D1" presStyleIdx="3" presStyleCnt="5"/>
      <dgm:spPr/>
    </dgm:pt>
    <dgm:pt modelId="{FE175CC8-59B1-7B4F-83F9-08704DB0C864}" type="pres">
      <dgm:prSet presAssocID="{E6D34057-96A1-7F4F-99BF-A7905043F9A9}" presName="node" presStyleLbl="node1" presStyleIdx="4" presStyleCnt="5">
        <dgm:presLayoutVars>
          <dgm:bulletEnabled val="1"/>
        </dgm:presLayoutVars>
      </dgm:prSet>
      <dgm:spPr/>
    </dgm:pt>
    <dgm:pt modelId="{D9F122A4-4DB4-2C45-B1DF-CA861CFF1D10}" type="pres">
      <dgm:prSet presAssocID="{E6D34057-96A1-7F4F-99BF-A7905043F9A9}" presName="spNode" presStyleCnt="0"/>
      <dgm:spPr/>
    </dgm:pt>
    <dgm:pt modelId="{ACB3287C-5807-A64A-B5FD-ADFD596E2E8E}" type="pres">
      <dgm:prSet presAssocID="{CA288EC8-6167-F04B-8F80-3F3AA9DD0870}" presName="sibTrans" presStyleLbl="sibTrans1D1" presStyleIdx="4" presStyleCnt="5"/>
      <dgm:spPr/>
    </dgm:pt>
  </dgm:ptLst>
  <dgm:cxnLst>
    <dgm:cxn modelId="{403CAC2B-A550-3F4E-AEB4-8476A50C900E}" type="presOf" srcId="{E440C67D-14E0-7C41-B0BB-CEC7FCFA9EB7}" destId="{07F1FCE0-8236-9241-A33B-BA08972B3BD5}" srcOrd="0" destOrd="0" presId="urn:microsoft.com/office/officeart/2005/8/layout/cycle5"/>
    <dgm:cxn modelId="{7D29D22E-F31F-0547-BC6D-FE2AD9BF8647}" srcId="{E440C67D-14E0-7C41-B0BB-CEC7FCFA9EB7}" destId="{BF449224-8ECB-1849-9587-F4205B7682F1}" srcOrd="0" destOrd="0" parTransId="{CEF57BF2-D8CF-9D4C-BD9E-109390405199}" sibTransId="{08AE6BE2-98FE-EF40-AC52-805B7FDDCB41}"/>
    <dgm:cxn modelId="{F0144134-4609-244F-AE4E-11BC7E23244E}" type="presOf" srcId="{08AE6BE2-98FE-EF40-AC52-805B7FDDCB41}" destId="{9669F8FE-D591-0644-BF04-FF5660330696}" srcOrd="0" destOrd="0" presId="urn:microsoft.com/office/officeart/2005/8/layout/cycle5"/>
    <dgm:cxn modelId="{2D891A41-A2FC-8441-B4D7-EC4C2D4D8932}" srcId="{E440C67D-14E0-7C41-B0BB-CEC7FCFA9EB7}" destId="{04542ACB-5058-1840-ABEA-2EFE59B969FB}" srcOrd="2" destOrd="0" parTransId="{2819FF47-0FDA-3F4C-9447-CC9672B0315F}" sibTransId="{1A880EB0-00B1-CD4C-A738-2311276DEF3B}"/>
    <dgm:cxn modelId="{F9B48B8B-62F5-BD46-8DB8-7473238C51F9}" type="presOf" srcId="{CA288EC8-6167-F04B-8F80-3F3AA9DD0870}" destId="{ACB3287C-5807-A64A-B5FD-ADFD596E2E8E}" srcOrd="0" destOrd="0" presId="urn:microsoft.com/office/officeart/2005/8/layout/cycle5"/>
    <dgm:cxn modelId="{E2B41998-52BD-C842-8175-67F3DDD85F67}" srcId="{E440C67D-14E0-7C41-B0BB-CEC7FCFA9EB7}" destId="{D8B02417-547A-524C-A786-6960E8932077}" srcOrd="1" destOrd="0" parTransId="{3549A8D4-3701-9147-BFEF-AF09A681CF86}" sibTransId="{5EDC7498-CBE0-0049-B7A3-8BB5E97CD569}"/>
    <dgm:cxn modelId="{2A4C7C98-5FD7-0747-B3CA-18916CDA0CFA}" type="presOf" srcId="{BF449224-8ECB-1849-9587-F4205B7682F1}" destId="{E9B50697-4840-014B-B32B-3E791607AB87}" srcOrd="0" destOrd="0" presId="urn:microsoft.com/office/officeart/2005/8/layout/cycle5"/>
    <dgm:cxn modelId="{83144099-E3A3-C047-B2FE-5A4867C8F3CF}" type="presOf" srcId="{1A880EB0-00B1-CD4C-A738-2311276DEF3B}" destId="{164EC55B-1BF4-734B-B564-9C5995F0E5F5}" srcOrd="0" destOrd="0" presId="urn:microsoft.com/office/officeart/2005/8/layout/cycle5"/>
    <dgm:cxn modelId="{134351AD-2286-B24A-ABA6-2A1CF4790F2F}" type="presOf" srcId="{2A8DB2DA-6D0E-974D-9939-49C36B680C2D}" destId="{873F0D9B-41C1-A241-AC3B-AA8361C7E6DA}" srcOrd="0" destOrd="0" presId="urn:microsoft.com/office/officeart/2005/8/layout/cycle5"/>
    <dgm:cxn modelId="{25FF60B3-18CA-904C-AFC4-5620B310E346}" type="presOf" srcId="{D8B02417-547A-524C-A786-6960E8932077}" destId="{C57FE401-EABE-B949-9237-61B2F40AE0E2}" srcOrd="0" destOrd="0" presId="urn:microsoft.com/office/officeart/2005/8/layout/cycle5"/>
    <dgm:cxn modelId="{CE0318BB-B6B7-8144-B3F1-8D74291BB60B}" type="presOf" srcId="{5EDC7498-CBE0-0049-B7A3-8BB5E97CD569}" destId="{50E5D299-0BA6-2344-BB5F-16336C267361}" srcOrd="0" destOrd="0" presId="urn:microsoft.com/office/officeart/2005/8/layout/cycle5"/>
    <dgm:cxn modelId="{04D397CD-F8EF-D642-866A-3A5A46B318B9}" type="presOf" srcId="{04542ACB-5058-1840-ABEA-2EFE59B969FB}" destId="{98070D16-6D0D-4344-AF64-E2C688B3231F}" srcOrd="0" destOrd="0" presId="urn:microsoft.com/office/officeart/2005/8/layout/cycle5"/>
    <dgm:cxn modelId="{11E83EDB-FFEE-684F-847B-1B340FAA802F}" type="presOf" srcId="{1B770787-E90B-7643-80E8-02BF24AEF10D}" destId="{FF5631C7-53EC-124A-B560-B10DA9C24E10}" srcOrd="0" destOrd="0" presId="urn:microsoft.com/office/officeart/2005/8/layout/cycle5"/>
    <dgm:cxn modelId="{E66858E4-DCBC-104F-88EA-370CE62EF321}" srcId="{E440C67D-14E0-7C41-B0BB-CEC7FCFA9EB7}" destId="{2A8DB2DA-6D0E-974D-9939-49C36B680C2D}" srcOrd="3" destOrd="0" parTransId="{D234FDAF-F9B5-6447-A919-AF5D22779F6D}" sibTransId="{1B770787-E90B-7643-80E8-02BF24AEF10D}"/>
    <dgm:cxn modelId="{4997A6F3-8F99-8C4F-8BF5-7213536F7C85}" type="presOf" srcId="{E6D34057-96A1-7F4F-99BF-A7905043F9A9}" destId="{FE175CC8-59B1-7B4F-83F9-08704DB0C864}" srcOrd="0" destOrd="0" presId="urn:microsoft.com/office/officeart/2005/8/layout/cycle5"/>
    <dgm:cxn modelId="{3E3C29FE-2B7D-F047-9834-B198BF9BB038}" srcId="{E440C67D-14E0-7C41-B0BB-CEC7FCFA9EB7}" destId="{E6D34057-96A1-7F4F-99BF-A7905043F9A9}" srcOrd="4" destOrd="0" parTransId="{9F485F25-B211-7D49-A968-16FE83813E75}" sibTransId="{CA288EC8-6167-F04B-8F80-3F3AA9DD0870}"/>
    <dgm:cxn modelId="{3E064ACD-446C-DB4D-869B-1C1A17B3D3F6}" type="presParOf" srcId="{07F1FCE0-8236-9241-A33B-BA08972B3BD5}" destId="{E9B50697-4840-014B-B32B-3E791607AB87}" srcOrd="0" destOrd="0" presId="urn:microsoft.com/office/officeart/2005/8/layout/cycle5"/>
    <dgm:cxn modelId="{D2BC6DE8-FEE1-1B41-9C68-1F1E8C735796}" type="presParOf" srcId="{07F1FCE0-8236-9241-A33B-BA08972B3BD5}" destId="{F9CABFA9-037C-5744-ABE9-19E2AC356AD3}" srcOrd="1" destOrd="0" presId="urn:microsoft.com/office/officeart/2005/8/layout/cycle5"/>
    <dgm:cxn modelId="{2CEF8EFA-F925-844C-BDEC-D787275428C0}" type="presParOf" srcId="{07F1FCE0-8236-9241-A33B-BA08972B3BD5}" destId="{9669F8FE-D591-0644-BF04-FF5660330696}" srcOrd="2" destOrd="0" presId="urn:microsoft.com/office/officeart/2005/8/layout/cycle5"/>
    <dgm:cxn modelId="{9D171F79-6B91-2349-8E68-9E36CE321256}" type="presParOf" srcId="{07F1FCE0-8236-9241-A33B-BA08972B3BD5}" destId="{C57FE401-EABE-B949-9237-61B2F40AE0E2}" srcOrd="3" destOrd="0" presId="urn:microsoft.com/office/officeart/2005/8/layout/cycle5"/>
    <dgm:cxn modelId="{3FADFEF1-A0B5-574C-8660-009F8157C0CB}" type="presParOf" srcId="{07F1FCE0-8236-9241-A33B-BA08972B3BD5}" destId="{EC07E92A-4B65-1F46-BCE4-339045DE3662}" srcOrd="4" destOrd="0" presId="urn:microsoft.com/office/officeart/2005/8/layout/cycle5"/>
    <dgm:cxn modelId="{B38B7C3E-455C-8848-9CF7-FCA5F9BDE944}" type="presParOf" srcId="{07F1FCE0-8236-9241-A33B-BA08972B3BD5}" destId="{50E5D299-0BA6-2344-BB5F-16336C267361}" srcOrd="5" destOrd="0" presId="urn:microsoft.com/office/officeart/2005/8/layout/cycle5"/>
    <dgm:cxn modelId="{7450322F-2801-BF4A-8EB5-177DBD5ED948}" type="presParOf" srcId="{07F1FCE0-8236-9241-A33B-BA08972B3BD5}" destId="{98070D16-6D0D-4344-AF64-E2C688B3231F}" srcOrd="6" destOrd="0" presId="urn:microsoft.com/office/officeart/2005/8/layout/cycle5"/>
    <dgm:cxn modelId="{8E7F0852-ABEE-104B-873F-9847DF671503}" type="presParOf" srcId="{07F1FCE0-8236-9241-A33B-BA08972B3BD5}" destId="{D693407E-98A3-F342-82ED-22AD60351FF4}" srcOrd="7" destOrd="0" presId="urn:microsoft.com/office/officeart/2005/8/layout/cycle5"/>
    <dgm:cxn modelId="{45299237-95B5-9F4F-9C39-678E9712DF48}" type="presParOf" srcId="{07F1FCE0-8236-9241-A33B-BA08972B3BD5}" destId="{164EC55B-1BF4-734B-B564-9C5995F0E5F5}" srcOrd="8" destOrd="0" presId="urn:microsoft.com/office/officeart/2005/8/layout/cycle5"/>
    <dgm:cxn modelId="{7E19C61F-FA90-AD42-909C-D3B388EBE52B}" type="presParOf" srcId="{07F1FCE0-8236-9241-A33B-BA08972B3BD5}" destId="{873F0D9B-41C1-A241-AC3B-AA8361C7E6DA}" srcOrd="9" destOrd="0" presId="urn:microsoft.com/office/officeart/2005/8/layout/cycle5"/>
    <dgm:cxn modelId="{20AA115D-6E99-4749-8474-B63519305EE5}" type="presParOf" srcId="{07F1FCE0-8236-9241-A33B-BA08972B3BD5}" destId="{A0017342-61A2-9C4A-BC15-C1F630639751}" srcOrd="10" destOrd="0" presId="urn:microsoft.com/office/officeart/2005/8/layout/cycle5"/>
    <dgm:cxn modelId="{8166EBD2-9A9D-A141-B0E4-4076BD1E37EB}" type="presParOf" srcId="{07F1FCE0-8236-9241-A33B-BA08972B3BD5}" destId="{FF5631C7-53EC-124A-B560-B10DA9C24E10}" srcOrd="11" destOrd="0" presId="urn:microsoft.com/office/officeart/2005/8/layout/cycle5"/>
    <dgm:cxn modelId="{DB548534-810B-594E-84F0-A2C40E218159}" type="presParOf" srcId="{07F1FCE0-8236-9241-A33B-BA08972B3BD5}" destId="{FE175CC8-59B1-7B4F-83F9-08704DB0C864}" srcOrd="12" destOrd="0" presId="urn:microsoft.com/office/officeart/2005/8/layout/cycle5"/>
    <dgm:cxn modelId="{ECA166D1-D54C-5345-8F34-88A23E6C8FB9}" type="presParOf" srcId="{07F1FCE0-8236-9241-A33B-BA08972B3BD5}" destId="{D9F122A4-4DB4-2C45-B1DF-CA861CFF1D10}" srcOrd="13" destOrd="0" presId="urn:microsoft.com/office/officeart/2005/8/layout/cycle5"/>
    <dgm:cxn modelId="{5672289F-5A3B-EA4C-B687-3C0647D160F4}" type="presParOf" srcId="{07F1FCE0-8236-9241-A33B-BA08972B3BD5}" destId="{ACB3287C-5807-A64A-B5FD-ADFD596E2E8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AACAF-9F36-5B48-886B-9CB827B210A7}">
      <dsp:nvSpPr>
        <dsp:cNvPr id="0" name=""/>
        <dsp:cNvSpPr/>
      </dsp:nvSpPr>
      <dsp:spPr>
        <a:xfrm>
          <a:off x="388281" y="1785"/>
          <a:ext cx="2168624" cy="1301174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cap="none" dirty="0">
              <a:solidFill>
                <a:schemeClr val="tx1"/>
              </a:solidFill>
              <a:latin typeface="Lato" panose="020F0502020204030203" pitchFamily="34" charset="77"/>
              <a:ea typeface="Inter"/>
              <a:cs typeface="Inter"/>
              <a:sym typeface="Inter"/>
            </a:rPr>
            <a:t>Store counts of bed and units per program</a:t>
          </a:r>
          <a:r>
            <a:rPr lang="en-US" sz="1600" b="1" kern="1200" dirty="0">
              <a:solidFill>
                <a:schemeClr val="tx1"/>
              </a:solidFill>
              <a:latin typeface="Lato" panose="020F0502020204030203" pitchFamily="34" charset="77"/>
              <a:ea typeface="Inter"/>
              <a:cs typeface="Inter"/>
              <a:sym typeface="Inter"/>
            </a:rPr>
            <a:t> </a:t>
          </a:r>
          <a:endParaRPr lang="en-US" sz="1600" b="1" kern="1200" dirty="0">
            <a:solidFill>
              <a:schemeClr val="tx1"/>
            </a:solidFill>
            <a:latin typeface="Lato" panose="020F0502020204030203" pitchFamily="34" charset="77"/>
          </a:endParaRPr>
        </a:p>
      </dsp:txBody>
      <dsp:txXfrm>
        <a:off x="388281" y="1785"/>
        <a:ext cx="2168624" cy="1301174"/>
      </dsp:txXfrm>
    </dsp:sp>
    <dsp:sp modelId="{F5F14C31-6029-9B4B-A924-52963E4F4178}">
      <dsp:nvSpPr>
        <dsp:cNvPr id="0" name=""/>
        <dsp:cNvSpPr/>
      </dsp:nvSpPr>
      <dsp:spPr>
        <a:xfrm>
          <a:off x="388281" y="1519822"/>
          <a:ext cx="2168624" cy="1301174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cap="none" dirty="0">
              <a:solidFill>
                <a:schemeClr val="tx1"/>
              </a:solidFill>
              <a:latin typeface="Lato" panose="020F0502020204030203" pitchFamily="34" charset="77"/>
              <a:ea typeface="Inter"/>
              <a:cs typeface="Inter"/>
              <a:sym typeface="Inter"/>
            </a:rPr>
            <a:t>Refer to a program</a:t>
          </a:r>
          <a:r>
            <a:rPr lang="en-US" sz="1600" b="1" kern="1200" dirty="0">
              <a:solidFill>
                <a:schemeClr val="tx1"/>
              </a:solidFill>
              <a:latin typeface="Lato" panose="020F0502020204030203" pitchFamily="34" charset="77"/>
              <a:ea typeface="Inter"/>
              <a:cs typeface="Inter"/>
              <a:sym typeface="Inter"/>
            </a:rPr>
            <a:t> </a:t>
          </a:r>
          <a:endParaRPr lang="en-US" sz="1600" b="1" kern="1200" dirty="0">
            <a:solidFill>
              <a:schemeClr val="tx1"/>
            </a:solidFill>
            <a:latin typeface="Lato" panose="020F0502020204030203" pitchFamily="34" charset="77"/>
          </a:endParaRPr>
        </a:p>
      </dsp:txBody>
      <dsp:txXfrm>
        <a:off x="388281" y="1519822"/>
        <a:ext cx="2168624" cy="1301174"/>
      </dsp:txXfrm>
    </dsp:sp>
    <dsp:sp modelId="{6EB98938-8EC7-7D46-8F0C-8D10156B5CA4}">
      <dsp:nvSpPr>
        <dsp:cNvPr id="0" name=""/>
        <dsp:cNvSpPr/>
      </dsp:nvSpPr>
      <dsp:spPr>
        <a:xfrm>
          <a:off x="388281" y="3037859"/>
          <a:ext cx="2168624" cy="1301174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cap="none" dirty="0">
              <a:solidFill>
                <a:schemeClr val="tx1"/>
              </a:solidFill>
              <a:latin typeface="Lato" panose="020F0502020204030203" pitchFamily="34" charset="77"/>
              <a:ea typeface="Inter"/>
              <a:cs typeface="Inter"/>
              <a:sym typeface="Inter"/>
            </a:rPr>
            <a:t>HUD compliant </a:t>
          </a:r>
          <a:endParaRPr lang="en-US" sz="1600" b="1" kern="1200" dirty="0">
            <a:solidFill>
              <a:schemeClr val="tx1"/>
            </a:solidFill>
            <a:latin typeface="Lato" panose="020F0502020204030203" pitchFamily="34" charset="77"/>
          </a:endParaRPr>
        </a:p>
      </dsp:txBody>
      <dsp:txXfrm>
        <a:off x="388281" y="3037859"/>
        <a:ext cx="2168624" cy="13011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50697-4840-014B-B32B-3E791607AB87}">
      <dsp:nvSpPr>
        <dsp:cNvPr id="0" name=""/>
        <dsp:cNvSpPr/>
      </dsp:nvSpPr>
      <dsp:spPr>
        <a:xfrm>
          <a:off x="6285467" y="4240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End Offline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Status </a:t>
          </a:r>
        </a:p>
      </dsp:txBody>
      <dsp:txXfrm>
        <a:off x="6352193" y="70966"/>
        <a:ext cx="1969466" cy="1233444"/>
      </dsp:txXfrm>
    </dsp:sp>
    <dsp:sp modelId="{9669F8FE-D591-0644-BF04-FF5660330696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4062821" y="347538"/>
              </a:moveTo>
              <a:arcTo wR="2729892" hR="2729892" stAng="17953624" swAng="1211240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FE401-EABE-B949-9237-61B2F40AE0E2}">
      <dsp:nvSpPr>
        <dsp:cNvPr id="0" name=""/>
        <dsp:cNvSpPr/>
      </dsp:nvSpPr>
      <dsp:spPr>
        <a:xfrm>
          <a:off x="8881749" y="1890549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Referral to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Available Unit </a:t>
          </a:r>
        </a:p>
      </dsp:txBody>
      <dsp:txXfrm>
        <a:off x="8948475" y="1957275"/>
        <a:ext cx="1969466" cy="1233444"/>
      </dsp:txXfrm>
    </dsp:sp>
    <dsp:sp modelId="{50E5D299-0BA6-2344-BB5F-16336C267361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5453230" y="2918942"/>
              </a:moveTo>
              <a:arcTo wR="2729892" hR="2729892" stAng="21838261" swAng="1359495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70D16-6D0D-4344-AF64-E2C688B3231F}">
      <dsp:nvSpPr>
        <dsp:cNvPr id="0" name=""/>
        <dsp:cNvSpPr/>
      </dsp:nvSpPr>
      <dsp:spPr>
        <a:xfrm>
          <a:off x="7890058" y="4942661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Referral Status Changed to Pending In-Process </a:t>
          </a:r>
        </a:p>
      </dsp:txBody>
      <dsp:txXfrm>
        <a:off x="7956784" y="5009387"/>
        <a:ext cx="1969466" cy="1233444"/>
      </dsp:txXfrm>
    </dsp:sp>
    <dsp:sp modelId="{164EC55B-1BF4-734B-B564-9C5995F0E5F5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3064781" y="5439165"/>
              </a:moveTo>
              <a:arcTo wR="2729892" hR="2729892" stAng="4977209" swAng="84558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F0D9B-41C1-A241-AC3B-AA8361C7E6DA}">
      <dsp:nvSpPr>
        <dsp:cNvPr id="0" name=""/>
        <dsp:cNvSpPr/>
      </dsp:nvSpPr>
      <dsp:spPr>
        <a:xfrm>
          <a:off x="4680877" y="4942661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Program Enrollment + Unit Assignment </a:t>
          </a:r>
        </a:p>
      </dsp:txBody>
      <dsp:txXfrm>
        <a:off x="4747603" y="5009387"/>
        <a:ext cx="1969466" cy="1233444"/>
      </dsp:txXfrm>
    </dsp:sp>
    <dsp:sp modelId="{FF5631C7-53EC-124A-B560-B10DA9C24E10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289572" y="3953472"/>
              </a:moveTo>
              <a:arcTo wR="2729892" hR="2729892" stAng="9202244" swAng="1359495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75CC8-59B1-7B4F-83F9-08704DB0C864}">
      <dsp:nvSpPr>
        <dsp:cNvPr id="0" name=""/>
        <dsp:cNvSpPr/>
      </dsp:nvSpPr>
      <dsp:spPr>
        <a:xfrm>
          <a:off x="3689186" y="1890549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Program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Exit</a:t>
          </a:r>
        </a:p>
      </dsp:txBody>
      <dsp:txXfrm>
        <a:off x="3755912" y="1957275"/>
        <a:ext cx="1969466" cy="1233444"/>
      </dsp:txXfrm>
    </dsp:sp>
    <dsp:sp modelId="{ACB3287C-5807-A64A-B5FD-ADFD596E2E8E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656717" y="953869"/>
              </a:moveTo>
              <a:arcTo wR="2729892" hR="2729892" stAng="13235137" swAng="1211240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13B2C-1FD4-ED4B-9F41-95136DAFFF62}">
      <dsp:nvSpPr>
        <dsp:cNvPr id="0" name=""/>
        <dsp:cNvSpPr/>
      </dsp:nvSpPr>
      <dsp:spPr>
        <a:xfrm>
          <a:off x="810" y="32956"/>
          <a:ext cx="3160117" cy="189607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Same agency and program </a:t>
          </a:r>
        </a:p>
      </dsp:txBody>
      <dsp:txXfrm>
        <a:off x="810" y="32956"/>
        <a:ext cx="3160117" cy="1896070"/>
      </dsp:txXfrm>
    </dsp:sp>
    <dsp:sp modelId="{C2A5BB08-B322-3343-BDDC-0D6E273B35FD}">
      <dsp:nvSpPr>
        <dsp:cNvPr id="0" name=""/>
        <dsp:cNvSpPr/>
      </dsp:nvSpPr>
      <dsp:spPr>
        <a:xfrm>
          <a:off x="3476939" y="32956"/>
          <a:ext cx="3160117" cy="1896070"/>
        </a:xfrm>
        <a:prstGeom prst="rect">
          <a:avLst/>
        </a:prstGeom>
        <a:solidFill>
          <a:schemeClr val="accent2">
            <a:shade val="80000"/>
            <a:hueOff val="174540"/>
            <a:satOff val="-13358"/>
            <a:lumOff val="166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Same agency, different program </a:t>
          </a:r>
        </a:p>
      </dsp:txBody>
      <dsp:txXfrm>
        <a:off x="3476939" y="32956"/>
        <a:ext cx="3160117" cy="1896070"/>
      </dsp:txXfrm>
    </dsp:sp>
    <dsp:sp modelId="{F6844F15-CD3E-894F-A951-C870D46B6A40}">
      <dsp:nvSpPr>
        <dsp:cNvPr id="0" name=""/>
        <dsp:cNvSpPr/>
      </dsp:nvSpPr>
      <dsp:spPr>
        <a:xfrm>
          <a:off x="1738874" y="2245038"/>
          <a:ext cx="3160117" cy="1896070"/>
        </a:xfrm>
        <a:prstGeom prst="rect">
          <a:avLst/>
        </a:prstGeom>
        <a:solidFill>
          <a:schemeClr val="accent2">
            <a:shade val="80000"/>
            <a:hueOff val="349080"/>
            <a:satOff val="-26716"/>
            <a:lumOff val="332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Mobility transfer (different agency) </a:t>
          </a:r>
        </a:p>
      </dsp:txBody>
      <dsp:txXfrm>
        <a:off x="1738874" y="2245038"/>
        <a:ext cx="3160117" cy="18960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A48C8-F55A-7E4E-80DB-361968EB2FAD}">
      <dsp:nvSpPr>
        <dsp:cNvPr id="0" name=""/>
        <dsp:cNvSpPr/>
      </dsp:nvSpPr>
      <dsp:spPr>
        <a:xfrm>
          <a:off x="5689" y="0"/>
          <a:ext cx="4039637" cy="1728624"/>
        </a:xfrm>
        <a:prstGeom prst="homePlate">
          <a:avLst>
            <a:gd name="adj" fmla="val 25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509" tIns="60960" rIns="570038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Lato" panose="020F0502020204030203" pitchFamily="34" charset="77"/>
            </a:rPr>
            <a:t>End stay in current unit</a:t>
          </a:r>
          <a:br>
            <a:rPr lang="en-US" sz="2400" kern="1200" dirty="0">
              <a:latin typeface="Lato" panose="020F0502020204030203" pitchFamily="34" charset="77"/>
            </a:rPr>
          </a:br>
          <a:r>
            <a:rPr lang="en-US" sz="2400" kern="1200" dirty="0">
              <a:latin typeface="Lato" panose="020F0502020204030203" pitchFamily="34" charset="77"/>
            </a:rPr>
            <a:t>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Lato" panose="020F0502020204030203" pitchFamily="34" charset="77"/>
            </a:rPr>
            <a:t>End Date </a:t>
          </a:r>
        </a:p>
      </dsp:txBody>
      <dsp:txXfrm>
        <a:off x="5689" y="0"/>
        <a:ext cx="3823559" cy="1728624"/>
      </dsp:txXfrm>
    </dsp:sp>
    <dsp:sp modelId="{037BEA76-D06B-1245-B187-CEFA211C8245}">
      <dsp:nvSpPr>
        <dsp:cNvPr id="0" name=""/>
        <dsp:cNvSpPr/>
      </dsp:nvSpPr>
      <dsp:spPr>
        <a:xfrm>
          <a:off x="3237399" y="0"/>
          <a:ext cx="4039637" cy="1728624"/>
        </a:xfrm>
        <a:prstGeom prst="chevron">
          <a:avLst>
            <a:gd name="adj" fmla="val 25000"/>
          </a:avLst>
        </a:prstGeom>
        <a:solidFill>
          <a:schemeClr val="accent1">
            <a:shade val="80000"/>
            <a:hueOff val="547570"/>
            <a:satOff val="-54569"/>
            <a:lumOff val="412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509" tIns="60960" rIns="142509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Lato" panose="020F0502020204030203" pitchFamily="34" charset="77"/>
            </a:rPr>
            <a:t>Assign to new unit</a:t>
          </a:r>
          <a:br>
            <a:rPr lang="en-US" sz="2400" kern="1200" dirty="0">
              <a:latin typeface="Lato" panose="020F0502020204030203" pitchFamily="34" charset="77"/>
            </a:rPr>
          </a:br>
          <a:endParaRPr lang="en-US" sz="2400" kern="1200" dirty="0">
            <a:latin typeface="Lato" panose="020F0502020204030203" pitchFamily="34" charset="77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Lato" panose="020F0502020204030203" pitchFamily="34" charset="77"/>
            </a:rPr>
            <a:t>Start Date  </a:t>
          </a:r>
        </a:p>
      </dsp:txBody>
      <dsp:txXfrm>
        <a:off x="3669555" y="0"/>
        <a:ext cx="3175325" cy="17286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A48C8-F55A-7E4E-80DB-361968EB2FAD}">
      <dsp:nvSpPr>
        <dsp:cNvPr id="0" name=""/>
        <dsp:cNvSpPr/>
      </dsp:nvSpPr>
      <dsp:spPr>
        <a:xfrm>
          <a:off x="5689" y="0"/>
          <a:ext cx="4039637" cy="1728624"/>
        </a:xfrm>
        <a:prstGeom prst="homePlate">
          <a:avLst>
            <a:gd name="adj" fmla="val 25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509" tIns="60960" rIns="570038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Lato" panose="020F0502020204030203" pitchFamily="34" charset="77"/>
            </a:rPr>
            <a:t>Exit client from the program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Lato" panose="020F0502020204030203" pitchFamily="34" charset="77"/>
            </a:rPr>
            <a:t>Automatically ends unit stay</a:t>
          </a:r>
        </a:p>
      </dsp:txBody>
      <dsp:txXfrm>
        <a:off x="5689" y="0"/>
        <a:ext cx="3823559" cy="1728624"/>
      </dsp:txXfrm>
    </dsp:sp>
    <dsp:sp modelId="{037BEA76-D06B-1245-B187-CEFA211C8245}">
      <dsp:nvSpPr>
        <dsp:cNvPr id="0" name=""/>
        <dsp:cNvSpPr/>
      </dsp:nvSpPr>
      <dsp:spPr>
        <a:xfrm>
          <a:off x="3237399" y="0"/>
          <a:ext cx="4039637" cy="1728624"/>
        </a:xfrm>
        <a:prstGeom prst="chevron">
          <a:avLst>
            <a:gd name="adj" fmla="val 25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509" tIns="60960" rIns="142509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Lato" panose="020F0502020204030203" pitchFamily="34" charset="77"/>
            </a:rPr>
            <a:t>Enroll in new program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Lato" panose="020F0502020204030203" pitchFamily="34" charset="77"/>
            </a:rPr>
            <a:t>Assign client to  unit </a:t>
          </a:r>
        </a:p>
      </dsp:txBody>
      <dsp:txXfrm>
        <a:off x="3669555" y="0"/>
        <a:ext cx="3175325" cy="17286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50697-4840-014B-B32B-3E791607AB87}">
      <dsp:nvSpPr>
        <dsp:cNvPr id="0" name=""/>
        <dsp:cNvSpPr/>
      </dsp:nvSpPr>
      <dsp:spPr>
        <a:xfrm>
          <a:off x="6285467" y="4240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End Offline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Status </a:t>
          </a:r>
        </a:p>
      </dsp:txBody>
      <dsp:txXfrm>
        <a:off x="6352193" y="70966"/>
        <a:ext cx="1969466" cy="1233444"/>
      </dsp:txXfrm>
    </dsp:sp>
    <dsp:sp modelId="{9669F8FE-D591-0644-BF04-FF5660330696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4062821" y="347538"/>
              </a:moveTo>
              <a:arcTo wR="2729892" hR="2729892" stAng="17953624" swAng="1211240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FE401-EABE-B949-9237-61B2F40AE0E2}">
      <dsp:nvSpPr>
        <dsp:cNvPr id="0" name=""/>
        <dsp:cNvSpPr/>
      </dsp:nvSpPr>
      <dsp:spPr>
        <a:xfrm>
          <a:off x="8881749" y="1890549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Referral to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Available Unit </a:t>
          </a:r>
        </a:p>
      </dsp:txBody>
      <dsp:txXfrm>
        <a:off x="8948475" y="1957275"/>
        <a:ext cx="1969466" cy="1233444"/>
      </dsp:txXfrm>
    </dsp:sp>
    <dsp:sp modelId="{50E5D299-0BA6-2344-BB5F-16336C267361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5453230" y="2918942"/>
              </a:moveTo>
              <a:arcTo wR="2729892" hR="2729892" stAng="21838261" swAng="1359495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70D16-6D0D-4344-AF64-E2C688B3231F}">
      <dsp:nvSpPr>
        <dsp:cNvPr id="0" name=""/>
        <dsp:cNvSpPr/>
      </dsp:nvSpPr>
      <dsp:spPr>
        <a:xfrm>
          <a:off x="7890058" y="4942661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Referral Status Changed to Pending In-Process </a:t>
          </a:r>
        </a:p>
      </dsp:txBody>
      <dsp:txXfrm>
        <a:off x="7956784" y="5009387"/>
        <a:ext cx="1969466" cy="1233444"/>
      </dsp:txXfrm>
    </dsp:sp>
    <dsp:sp modelId="{164EC55B-1BF4-734B-B564-9C5995F0E5F5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3064781" y="5439165"/>
              </a:moveTo>
              <a:arcTo wR="2729892" hR="2729892" stAng="4977209" swAng="84558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F0D9B-41C1-A241-AC3B-AA8361C7E6DA}">
      <dsp:nvSpPr>
        <dsp:cNvPr id="0" name=""/>
        <dsp:cNvSpPr/>
      </dsp:nvSpPr>
      <dsp:spPr>
        <a:xfrm>
          <a:off x="4680877" y="4942661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Program Enrollment + Unit Assignment </a:t>
          </a:r>
        </a:p>
      </dsp:txBody>
      <dsp:txXfrm>
        <a:off x="4747603" y="5009387"/>
        <a:ext cx="1969466" cy="1233444"/>
      </dsp:txXfrm>
    </dsp:sp>
    <dsp:sp modelId="{FF5631C7-53EC-124A-B560-B10DA9C24E10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289572" y="3953472"/>
              </a:moveTo>
              <a:arcTo wR="2729892" hR="2729892" stAng="9202244" swAng="1359495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75CC8-59B1-7B4F-83F9-08704DB0C864}">
      <dsp:nvSpPr>
        <dsp:cNvPr id="0" name=""/>
        <dsp:cNvSpPr/>
      </dsp:nvSpPr>
      <dsp:spPr>
        <a:xfrm>
          <a:off x="3689186" y="1890549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Program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Exit</a:t>
          </a:r>
        </a:p>
      </dsp:txBody>
      <dsp:txXfrm>
        <a:off x="3755912" y="1957275"/>
        <a:ext cx="1969466" cy="1233444"/>
      </dsp:txXfrm>
    </dsp:sp>
    <dsp:sp modelId="{ACB3287C-5807-A64A-B5FD-ADFD596E2E8E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656717" y="953869"/>
              </a:moveTo>
              <a:arcTo wR="2729892" hR="2729892" stAng="13235137" swAng="1211240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1BC84-A809-754A-9192-5CA58068B4B7}">
      <dsp:nvSpPr>
        <dsp:cNvPr id="0" name=""/>
        <dsp:cNvSpPr/>
      </dsp:nvSpPr>
      <dsp:spPr>
        <a:xfrm>
          <a:off x="212" y="210699"/>
          <a:ext cx="2485110" cy="2923659"/>
        </a:xfrm>
        <a:prstGeom prst="rect">
          <a:avLst/>
        </a:prstGeom>
        <a:solidFill>
          <a:schemeClr val="accent3"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C285B-261A-7D49-86A2-27C50B546102}">
      <dsp:nvSpPr>
        <dsp:cNvPr id="0" name=""/>
        <dsp:cNvSpPr/>
      </dsp:nvSpPr>
      <dsp:spPr>
        <a:xfrm>
          <a:off x="124467" y="327645"/>
          <a:ext cx="2236599" cy="19003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19C83-CFE1-3648-9EAB-89E8F50D079F}">
      <dsp:nvSpPr>
        <dsp:cNvPr id="0" name=""/>
        <dsp:cNvSpPr/>
      </dsp:nvSpPr>
      <dsp:spPr>
        <a:xfrm>
          <a:off x="124467" y="2228024"/>
          <a:ext cx="2236599" cy="789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  <a:latin typeface="Lato" panose="020F0502020204030203" pitchFamily="34" charset="77"/>
            </a:rPr>
            <a:t>Unit changes to offline when client exits</a:t>
          </a:r>
        </a:p>
      </dsp:txBody>
      <dsp:txXfrm>
        <a:off x="124467" y="2228024"/>
        <a:ext cx="2236599" cy="789388"/>
      </dsp:txXfrm>
    </dsp:sp>
    <dsp:sp modelId="{D9BFBB6D-C105-174F-98B1-F738C3A5EB90}">
      <dsp:nvSpPr>
        <dsp:cNvPr id="0" name=""/>
        <dsp:cNvSpPr/>
      </dsp:nvSpPr>
      <dsp:spPr>
        <a:xfrm>
          <a:off x="3275016" y="210699"/>
          <a:ext cx="2485110" cy="2923659"/>
        </a:xfrm>
        <a:prstGeom prst="rect">
          <a:avLst/>
        </a:prstGeom>
        <a:solidFill>
          <a:schemeClr val="accent3"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4B98E-58B4-7C48-80A7-030747B7D4A1}">
      <dsp:nvSpPr>
        <dsp:cNvPr id="0" name=""/>
        <dsp:cNvSpPr/>
      </dsp:nvSpPr>
      <dsp:spPr>
        <a:xfrm>
          <a:off x="3399271" y="327645"/>
          <a:ext cx="2236599" cy="19003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1CBB7-7551-8C4A-B2CA-E2BEB2E139A8}">
      <dsp:nvSpPr>
        <dsp:cNvPr id="0" name=""/>
        <dsp:cNvSpPr/>
      </dsp:nvSpPr>
      <dsp:spPr>
        <a:xfrm>
          <a:off x="3399271" y="2228024"/>
          <a:ext cx="2236599" cy="789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  <a:latin typeface="Lato"/>
              <a:ea typeface="Lato"/>
              <a:cs typeface="Lato"/>
            </a:rPr>
            <a:t>Allows time for unit turnover </a:t>
          </a:r>
        </a:p>
      </dsp:txBody>
      <dsp:txXfrm>
        <a:off x="3399271" y="2228024"/>
        <a:ext cx="2236599" cy="789388"/>
      </dsp:txXfrm>
    </dsp:sp>
    <dsp:sp modelId="{A019B332-40E3-2448-B86E-AB1FE01BD1A8}">
      <dsp:nvSpPr>
        <dsp:cNvPr id="0" name=""/>
        <dsp:cNvSpPr/>
      </dsp:nvSpPr>
      <dsp:spPr>
        <a:xfrm>
          <a:off x="6549819" y="210699"/>
          <a:ext cx="2485110" cy="2923659"/>
        </a:xfrm>
        <a:prstGeom prst="rect">
          <a:avLst/>
        </a:prstGeom>
        <a:solidFill>
          <a:schemeClr val="accent3"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9430D-D114-B34A-A707-DA45BD107F7A}">
      <dsp:nvSpPr>
        <dsp:cNvPr id="0" name=""/>
        <dsp:cNvSpPr/>
      </dsp:nvSpPr>
      <dsp:spPr>
        <a:xfrm>
          <a:off x="6674075" y="327645"/>
          <a:ext cx="2236599" cy="19003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FB6C4-5318-5B4D-89C2-B74E156B35FB}">
      <dsp:nvSpPr>
        <dsp:cNvPr id="0" name=""/>
        <dsp:cNvSpPr/>
      </dsp:nvSpPr>
      <dsp:spPr>
        <a:xfrm>
          <a:off x="6674075" y="2228024"/>
          <a:ext cx="2236599" cy="789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  <a:latin typeface="Lato"/>
              <a:ea typeface="Lato"/>
              <a:cs typeface="Lato"/>
            </a:rPr>
            <a:t>Stays offline for 1 week</a:t>
          </a:r>
        </a:p>
      </dsp:txBody>
      <dsp:txXfrm>
        <a:off x="6674075" y="2228024"/>
        <a:ext cx="2236599" cy="789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AACAF-9F36-5B48-886B-9CB827B210A7}">
      <dsp:nvSpPr>
        <dsp:cNvPr id="0" name=""/>
        <dsp:cNvSpPr/>
      </dsp:nvSpPr>
      <dsp:spPr>
        <a:xfrm>
          <a:off x="401141" y="0"/>
          <a:ext cx="2168624" cy="130117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cap="none" dirty="0">
              <a:solidFill>
                <a:schemeClr val="tx1"/>
              </a:solidFill>
              <a:latin typeface="Lato" panose="020F0502020204030203" pitchFamily="34" charset="77"/>
              <a:ea typeface="Inter"/>
              <a:cs typeface="Inter"/>
              <a:sym typeface="Inter"/>
            </a:rPr>
            <a:t>Real-time/dynamic tracking of units/openings</a:t>
          </a:r>
          <a:r>
            <a:rPr lang="en-US" sz="1600" b="1" kern="1200" dirty="0">
              <a:solidFill>
                <a:schemeClr val="tx1"/>
              </a:solidFill>
              <a:latin typeface="Lato" panose="020F0502020204030203" pitchFamily="34" charset="77"/>
              <a:ea typeface="Inter"/>
              <a:cs typeface="Inter"/>
              <a:sym typeface="Inter"/>
            </a:rPr>
            <a:t> </a:t>
          </a:r>
          <a:endParaRPr lang="en-US" sz="1600" b="1" kern="1200" dirty="0">
            <a:solidFill>
              <a:schemeClr val="tx1"/>
            </a:solidFill>
            <a:latin typeface="Lato" panose="020F0502020204030203" pitchFamily="34" charset="77"/>
          </a:endParaRPr>
        </a:p>
      </dsp:txBody>
      <dsp:txXfrm>
        <a:off x="401141" y="0"/>
        <a:ext cx="2168624" cy="1301174"/>
      </dsp:txXfrm>
    </dsp:sp>
    <dsp:sp modelId="{F5F14C31-6029-9B4B-A924-52963E4F4178}">
      <dsp:nvSpPr>
        <dsp:cNvPr id="0" name=""/>
        <dsp:cNvSpPr/>
      </dsp:nvSpPr>
      <dsp:spPr>
        <a:xfrm>
          <a:off x="401141" y="1514696"/>
          <a:ext cx="2168624" cy="130117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cap="none" dirty="0">
              <a:solidFill>
                <a:schemeClr val="tx1"/>
              </a:solidFill>
              <a:latin typeface="Lato" panose="020F0502020204030203" pitchFamily="34" charset="77"/>
              <a:ea typeface="Inter"/>
              <a:cs typeface="Inter"/>
              <a:sym typeface="Inter"/>
            </a:rPr>
            <a:t>Refer to a unit/opening</a:t>
          </a:r>
          <a:endParaRPr lang="en-US" sz="1600" b="1" kern="1200" dirty="0">
            <a:solidFill>
              <a:schemeClr val="tx1"/>
            </a:solidFill>
            <a:latin typeface="Lato" panose="020F0502020204030203" pitchFamily="34" charset="77"/>
          </a:endParaRPr>
        </a:p>
      </dsp:txBody>
      <dsp:txXfrm>
        <a:off x="401141" y="1514696"/>
        <a:ext cx="2168624" cy="1301174"/>
      </dsp:txXfrm>
    </dsp:sp>
    <dsp:sp modelId="{6EB98938-8EC7-7D46-8F0C-8D10156B5CA4}">
      <dsp:nvSpPr>
        <dsp:cNvPr id="0" name=""/>
        <dsp:cNvSpPr/>
      </dsp:nvSpPr>
      <dsp:spPr>
        <a:xfrm>
          <a:off x="388281" y="3037859"/>
          <a:ext cx="2168624" cy="130117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cap="none" dirty="0">
              <a:solidFill>
                <a:schemeClr val="tx1"/>
              </a:solidFill>
              <a:latin typeface="Lato" panose="020F0502020204030203" pitchFamily="34" charset="77"/>
              <a:ea typeface="Inter"/>
              <a:cs typeface="Inter"/>
              <a:sym typeface="Inter"/>
            </a:rPr>
            <a:t>HUD compliant </a:t>
          </a:r>
          <a:endParaRPr lang="en-US" sz="1600" b="1" kern="1200" dirty="0">
            <a:solidFill>
              <a:schemeClr val="tx1"/>
            </a:solidFill>
            <a:latin typeface="Lato" panose="020F0502020204030203" pitchFamily="34" charset="77"/>
          </a:endParaRPr>
        </a:p>
      </dsp:txBody>
      <dsp:txXfrm>
        <a:off x="388281" y="3037859"/>
        <a:ext cx="2168624" cy="13011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6F9DA-D7E7-FA4E-B3F0-64AAF499B334}">
      <dsp:nvSpPr>
        <dsp:cNvPr id="0" name=""/>
        <dsp:cNvSpPr/>
      </dsp:nvSpPr>
      <dsp:spPr>
        <a:xfrm>
          <a:off x="36" y="945"/>
          <a:ext cx="3484741" cy="139389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i="1" kern="1200" dirty="0">
              <a:latin typeface="Lato"/>
              <a:ea typeface="Lato"/>
              <a:cs typeface="Lato"/>
            </a:rPr>
            <a:t>Coordinated Entry Workflow</a:t>
          </a:r>
          <a:endParaRPr lang="en-US" sz="2400" kern="1200" dirty="0"/>
        </a:p>
      </dsp:txBody>
      <dsp:txXfrm>
        <a:off x="36" y="945"/>
        <a:ext cx="3484741" cy="1393896"/>
      </dsp:txXfrm>
    </dsp:sp>
    <dsp:sp modelId="{DFDB639C-1966-EE4D-95A5-356D49964EA8}">
      <dsp:nvSpPr>
        <dsp:cNvPr id="0" name=""/>
        <dsp:cNvSpPr/>
      </dsp:nvSpPr>
      <dsp:spPr>
        <a:xfrm>
          <a:off x="36" y="1394842"/>
          <a:ext cx="3484741" cy="2459519"/>
        </a:xfrm>
        <a:prstGeom prst="rect">
          <a:avLst/>
        </a:prstGeom>
        <a:solidFill>
          <a:schemeClr val="tx2">
            <a:lumMod val="10000"/>
            <a:lumOff val="90000"/>
            <a:alpha val="90000"/>
          </a:schemeClr>
        </a:solidFill>
        <a:ln w="12700" cap="flat" cmpd="sng" algn="ctr">
          <a:solidFill>
            <a:schemeClr val="tx2">
              <a:lumMod val="10000"/>
              <a:lumOff val="9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Font typeface="Arial" panose="020B0604020202020204" pitchFamily="34" charset="0"/>
            <a:buChar char="•"/>
          </a:pPr>
          <a:r>
            <a:rPr lang="en-US" sz="2200" i="1" kern="1200" dirty="0">
              <a:latin typeface="Lato"/>
              <a:ea typeface="Lato"/>
              <a:cs typeface="Lato"/>
            </a:rPr>
            <a:t>Unit Turnover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Font typeface="Arial" panose="020B0604020202020204" pitchFamily="34" charset="0"/>
            <a:buChar char="•"/>
          </a:pPr>
          <a:r>
            <a:rPr lang="en-US" sz="2200" i="1" kern="1200" dirty="0">
              <a:latin typeface="Lato"/>
              <a:ea typeface="Lato"/>
              <a:cs typeface="Lato"/>
            </a:rPr>
            <a:t>Referral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Font typeface="Arial" panose="020B0604020202020204" pitchFamily="34" charset="0"/>
            <a:buChar char="•"/>
          </a:pPr>
          <a:r>
            <a:rPr lang="en-US" sz="2200" i="1" kern="1200" dirty="0">
              <a:latin typeface="Lato"/>
              <a:ea typeface="Lato"/>
              <a:cs typeface="Lato"/>
            </a:rPr>
            <a:t>Accepting/Denying Referral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Font typeface="Arial" panose="020B0604020202020204" pitchFamily="34" charset="0"/>
            <a:buChar char="•"/>
          </a:pPr>
          <a:r>
            <a:rPr lang="en-US" sz="2200" kern="1200" dirty="0"/>
            <a:t>Enrollment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Font typeface="Arial" panose="020B0604020202020204" pitchFamily="34" charset="0"/>
            <a:buChar char="•"/>
          </a:pPr>
          <a:r>
            <a:rPr lang="en-US" sz="2200" i="1" kern="1200" dirty="0">
              <a:latin typeface="Lato"/>
              <a:ea typeface="Lato"/>
              <a:cs typeface="Lato"/>
            </a:rPr>
            <a:t>Exit</a:t>
          </a:r>
          <a:endParaRPr lang="en-US" sz="2200" kern="1200" dirty="0"/>
        </a:p>
      </dsp:txBody>
      <dsp:txXfrm>
        <a:off x="36" y="1394842"/>
        <a:ext cx="3484741" cy="2459519"/>
      </dsp:txXfrm>
    </dsp:sp>
    <dsp:sp modelId="{33FB4613-8163-1941-A907-35E1C3D490B7}">
      <dsp:nvSpPr>
        <dsp:cNvPr id="0" name=""/>
        <dsp:cNvSpPr/>
      </dsp:nvSpPr>
      <dsp:spPr>
        <a:xfrm>
          <a:off x="3972641" y="945"/>
          <a:ext cx="3484741" cy="139389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Lato"/>
              <a:ea typeface="Lato"/>
              <a:cs typeface="Lato"/>
            </a:rPr>
            <a:t>Non-Coordinated Entry Workflow</a:t>
          </a:r>
          <a:endParaRPr lang="en-US" sz="2400" kern="1200" dirty="0"/>
        </a:p>
      </dsp:txBody>
      <dsp:txXfrm>
        <a:off x="3972641" y="945"/>
        <a:ext cx="3484741" cy="1393896"/>
      </dsp:txXfrm>
    </dsp:sp>
    <dsp:sp modelId="{37AB8C41-525C-8B41-9245-A2ADEA0A709D}">
      <dsp:nvSpPr>
        <dsp:cNvPr id="0" name=""/>
        <dsp:cNvSpPr/>
      </dsp:nvSpPr>
      <dsp:spPr>
        <a:xfrm>
          <a:off x="3972641" y="1394842"/>
          <a:ext cx="3484741" cy="2459519"/>
        </a:xfrm>
        <a:prstGeom prst="rect">
          <a:avLst/>
        </a:prstGeom>
        <a:solidFill>
          <a:schemeClr val="tx2">
            <a:lumMod val="10000"/>
            <a:lumOff val="90000"/>
            <a:alpha val="90000"/>
          </a:schemeClr>
        </a:solidFill>
        <a:ln w="12700" cap="flat" cmpd="sng" algn="ctr">
          <a:solidFill>
            <a:schemeClr val="tx2">
              <a:lumMod val="10000"/>
              <a:lumOff val="9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kern="1200" dirty="0">
              <a:latin typeface="Lato"/>
              <a:ea typeface="Lato"/>
              <a:cs typeface="Lato"/>
            </a:rPr>
            <a:t>Unit Turnover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kern="1200" dirty="0">
              <a:latin typeface="Lato"/>
              <a:ea typeface="Lato"/>
              <a:cs typeface="Lato"/>
            </a:rPr>
            <a:t>Enrollment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kern="1200" dirty="0">
              <a:latin typeface="Lato"/>
              <a:ea typeface="Lato"/>
              <a:cs typeface="Lato"/>
            </a:rPr>
            <a:t>Exit</a:t>
          </a:r>
          <a:endParaRPr lang="en-US" sz="2200" kern="1200" dirty="0"/>
        </a:p>
      </dsp:txBody>
      <dsp:txXfrm>
        <a:off x="3972641" y="1394842"/>
        <a:ext cx="3484741" cy="2459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E2B46-06EB-144A-B160-3B819A75DC77}">
      <dsp:nvSpPr>
        <dsp:cNvPr id="0" name=""/>
        <dsp:cNvSpPr/>
      </dsp:nvSpPr>
      <dsp:spPr>
        <a:xfrm>
          <a:off x="8317" y="396989"/>
          <a:ext cx="2486093" cy="149165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Lato" panose="020F0502020204030203" pitchFamily="34" charset="77"/>
              <a:cs typeface="InterFace" panose="020B0503020203020204" pitchFamily="34" charset="0"/>
            </a:rPr>
            <a:t>Unit Turnover/ </a:t>
          </a:r>
          <a:r>
            <a:rPr lang="en-US" sz="2000" kern="1200" dirty="0">
              <a:solidFill>
                <a:schemeClr val="tx1"/>
              </a:solidFill>
              <a:latin typeface="Lato" panose="020F0502020204030203" pitchFamily="34" charset="77"/>
              <a:cs typeface="InterFace" panose="020B0503020203020204" pitchFamily="34" charset="0"/>
            </a:rPr>
            <a:t>Available Unit </a:t>
          </a:r>
        </a:p>
      </dsp:txBody>
      <dsp:txXfrm>
        <a:off x="52006" y="440678"/>
        <a:ext cx="2398715" cy="1404277"/>
      </dsp:txXfrm>
    </dsp:sp>
    <dsp:sp modelId="{152CF5D6-014E-8A40-9028-E605F35644B4}">
      <dsp:nvSpPr>
        <dsp:cNvPr id="0" name=""/>
        <dsp:cNvSpPr/>
      </dsp:nvSpPr>
      <dsp:spPr>
        <a:xfrm>
          <a:off x="2743020" y="834541"/>
          <a:ext cx="527051" cy="6165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743020" y="957851"/>
        <a:ext cx="368936" cy="369931"/>
      </dsp:txXfrm>
    </dsp:sp>
    <dsp:sp modelId="{FF9CE305-AA38-1B4C-8CB8-580C0A6D8CAE}">
      <dsp:nvSpPr>
        <dsp:cNvPr id="0" name=""/>
        <dsp:cNvSpPr/>
      </dsp:nvSpPr>
      <dsp:spPr>
        <a:xfrm>
          <a:off x="3488847" y="396989"/>
          <a:ext cx="2486093" cy="149165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Lato" panose="020F0502020204030203" pitchFamily="34" charset="77"/>
              <a:cs typeface="InterFace" panose="020B0503020203020204" pitchFamily="34" charset="0"/>
            </a:rPr>
            <a:t>Program Enrollment </a:t>
          </a:r>
        </a:p>
      </dsp:txBody>
      <dsp:txXfrm>
        <a:off x="3532536" y="440678"/>
        <a:ext cx="2398715" cy="1404277"/>
      </dsp:txXfrm>
    </dsp:sp>
    <dsp:sp modelId="{F3009BE7-16F6-4A4B-B4E2-68C9A0B1A796}">
      <dsp:nvSpPr>
        <dsp:cNvPr id="0" name=""/>
        <dsp:cNvSpPr/>
      </dsp:nvSpPr>
      <dsp:spPr>
        <a:xfrm>
          <a:off x="6223550" y="834541"/>
          <a:ext cx="527051" cy="6165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solidFill>
              <a:schemeClr val="accent6"/>
            </a:solidFill>
          </a:endParaRPr>
        </a:p>
      </dsp:txBody>
      <dsp:txXfrm>
        <a:off x="6223550" y="957851"/>
        <a:ext cx="368936" cy="369931"/>
      </dsp:txXfrm>
    </dsp:sp>
    <dsp:sp modelId="{F04D8C84-30E3-6548-9128-C57BF435B49A}">
      <dsp:nvSpPr>
        <dsp:cNvPr id="0" name=""/>
        <dsp:cNvSpPr/>
      </dsp:nvSpPr>
      <dsp:spPr>
        <a:xfrm>
          <a:off x="6969378" y="396989"/>
          <a:ext cx="2486093" cy="149165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Lato" panose="020F0502020204030203" pitchFamily="34" charset="77"/>
              <a:cs typeface="InterFace" panose="020B0503020203020204" pitchFamily="34" charset="0"/>
            </a:rPr>
            <a:t>Exit Client when no Longer Receiving Services </a:t>
          </a:r>
        </a:p>
      </dsp:txBody>
      <dsp:txXfrm>
        <a:off x="7013067" y="440678"/>
        <a:ext cx="2398715" cy="14042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B405C-F487-384A-B2C0-795663521EEB}">
      <dsp:nvSpPr>
        <dsp:cNvPr id="0" name=""/>
        <dsp:cNvSpPr/>
      </dsp:nvSpPr>
      <dsp:spPr>
        <a:xfrm>
          <a:off x="4472646" y="1790"/>
          <a:ext cx="1907763" cy="124004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Lato" panose="020F0502020204030203" pitchFamily="34" charset="77"/>
              <a:cs typeface="InterFace" panose="020B0503020203020204" pitchFamily="34" charset="0"/>
            </a:rPr>
            <a:t>End Offline Status </a:t>
          </a:r>
        </a:p>
      </dsp:txBody>
      <dsp:txXfrm>
        <a:off x="4533180" y="62324"/>
        <a:ext cx="1786695" cy="1118978"/>
      </dsp:txXfrm>
    </dsp:sp>
    <dsp:sp modelId="{28ACCE8F-2C57-1443-BB40-4CEA64EE5C4C}">
      <dsp:nvSpPr>
        <dsp:cNvPr id="0" name=""/>
        <dsp:cNvSpPr/>
      </dsp:nvSpPr>
      <dsp:spPr>
        <a:xfrm>
          <a:off x="3378848" y="621814"/>
          <a:ext cx="4095360" cy="4095360"/>
        </a:xfrm>
        <a:custGeom>
          <a:avLst/>
          <a:gdLst/>
          <a:ahLst/>
          <a:cxnLst/>
          <a:rect l="0" t="0" r="0" b="0"/>
          <a:pathLst>
            <a:path>
              <a:moveTo>
                <a:pt x="3264615" y="400845"/>
              </a:moveTo>
              <a:arcTo wR="2047680" hR="2047680" stAng="18387762" swAng="1632809"/>
            </a:path>
          </a:pathLst>
        </a:custGeom>
        <a:noFill/>
        <a:ln w="635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ACE96-F481-BD40-A1D8-DEB3A638EF05}">
      <dsp:nvSpPr>
        <dsp:cNvPr id="0" name=""/>
        <dsp:cNvSpPr/>
      </dsp:nvSpPr>
      <dsp:spPr>
        <a:xfrm>
          <a:off x="6520326" y="2049471"/>
          <a:ext cx="1907763" cy="124004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Lato" panose="020F0502020204030203" pitchFamily="34" charset="77"/>
              <a:cs typeface="InterFace" panose="020B0503020203020204" pitchFamily="34" charset="0"/>
            </a:rPr>
            <a:t>Program Enrollment </a:t>
          </a:r>
        </a:p>
      </dsp:txBody>
      <dsp:txXfrm>
        <a:off x="6580860" y="2110005"/>
        <a:ext cx="1786695" cy="1118978"/>
      </dsp:txXfrm>
    </dsp:sp>
    <dsp:sp modelId="{F7739768-819F-2246-ACF3-4A88F63DF26A}">
      <dsp:nvSpPr>
        <dsp:cNvPr id="0" name=""/>
        <dsp:cNvSpPr/>
      </dsp:nvSpPr>
      <dsp:spPr>
        <a:xfrm>
          <a:off x="3378848" y="621814"/>
          <a:ext cx="4095360" cy="4095360"/>
        </a:xfrm>
        <a:custGeom>
          <a:avLst/>
          <a:gdLst/>
          <a:ahLst/>
          <a:cxnLst/>
          <a:rect l="0" t="0" r="0" b="0"/>
          <a:pathLst>
            <a:path>
              <a:moveTo>
                <a:pt x="3883020" y="2955711"/>
              </a:moveTo>
              <a:arcTo wR="2047680" hR="2047680" stAng="1579430" swAng="1632809"/>
            </a:path>
          </a:pathLst>
        </a:custGeom>
        <a:noFill/>
        <a:ln w="635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7FC8C-62EB-954B-B967-F4E235ED695B}">
      <dsp:nvSpPr>
        <dsp:cNvPr id="0" name=""/>
        <dsp:cNvSpPr/>
      </dsp:nvSpPr>
      <dsp:spPr>
        <a:xfrm>
          <a:off x="4472646" y="4097151"/>
          <a:ext cx="1907763" cy="124004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Lato" panose="020F0502020204030203" pitchFamily="34" charset="77"/>
              <a:cs typeface="InterFace" panose="020B0503020203020204" pitchFamily="34" charset="0"/>
            </a:rPr>
            <a:t>Unit Assignment </a:t>
          </a:r>
        </a:p>
      </dsp:txBody>
      <dsp:txXfrm>
        <a:off x="4533180" y="4157685"/>
        <a:ext cx="1786695" cy="1118978"/>
      </dsp:txXfrm>
    </dsp:sp>
    <dsp:sp modelId="{C3EF3E2D-8D6B-244A-830A-20167F8D8128}">
      <dsp:nvSpPr>
        <dsp:cNvPr id="0" name=""/>
        <dsp:cNvSpPr/>
      </dsp:nvSpPr>
      <dsp:spPr>
        <a:xfrm>
          <a:off x="3378848" y="621814"/>
          <a:ext cx="4095360" cy="4095360"/>
        </a:xfrm>
        <a:custGeom>
          <a:avLst/>
          <a:gdLst/>
          <a:ahLst/>
          <a:cxnLst/>
          <a:rect l="0" t="0" r="0" b="0"/>
          <a:pathLst>
            <a:path>
              <a:moveTo>
                <a:pt x="830745" y="3694514"/>
              </a:moveTo>
              <a:arcTo wR="2047680" hR="2047680" stAng="7587762" swAng="1632809"/>
            </a:path>
          </a:pathLst>
        </a:custGeom>
        <a:noFill/>
        <a:ln w="635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8F310-1113-AC46-AC2F-FD7B5D6806EA}">
      <dsp:nvSpPr>
        <dsp:cNvPr id="0" name=""/>
        <dsp:cNvSpPr/>
      </dsp:nvSpPr>
      <dsp:spPr>
        <a:xfrm>
          <a:off x="2424966" y="2049471"/>
          <a:ext cx="1907763" cy="124004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Lato" panose="020F0502020204030203" pitchFamily="34" charset="77"/>
              <a:cs typeface="InterFace" panose="020B0503020203020204" pitchFamily="34" charset="0"/>
            </a:rPr>
            <a:t>Exit Client when no Longer Receiving Services </a:t>
          </a:r>
        </a:p>
      </dsp:txBody>
      <dsp:txXfrm>
        <a:off x="2485500" y="2110005"/>
        <a:ext cx="1786695" cy="1118978"/>
      </dsp:txXfrm>
    </dsp:sp>
    <dsp:sp modelId="{33B67832-EEB1-D347-AF59-91A40EE2D1A3}">
      <dsp:nvSpPr>
        <dsp:cNvPr id="0" name=""/>
        <dsp:cNvSpPr/>
      </dsp:nvSpPr>
      <dsp:spPr>
        <a:xfrm>
          <a:off x="3378848" y="621814"/>
          <a:ext cx="4095360" cy="4095360"/>
        </a:xfrm>
        <a:custGeom>
          <a:avLst/>
          <a:gdLst/>
          <a:ahLst/>
          <a:cxnLst/>
          <a:rect l="0" t="0" r="0" b="0"/>
          <a:pathLst>
            <a:path>
              <a:moveTo>
                <a:pt x="212340" y="1139648"/>
              </a:moveTo>
              <a:arcTo wR="2047680" hR="2047680" stAng="12379430" swAng="1632809"/>
            </a:path>
          </a:pathLst>
        </a:custGeom>
        <a:noFill/>
        <a:ln w="635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E0D2B-3F28-104C-949E-253F7F33F832}">
      <dsp:nvSpPr>
        <dsp:cNvPr id="0" name=""/>
        <dsp:cNvSpPr/>
      </dsp:nvSpPr>
      <dsp:spPr>
        <a:xfrm>
          <a:off x="5283" y="939303"/>
          <a:ext cx="1637853" cy="98271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Lato" panose="020F0502020204030203" pitchFamily="34" charset="77"/>
              <a:cs typeface="InterFace" panose="020B0503020203020204" pitchFamily="34" charset="0"/>
            </a:rPr>
            <a:t>Post program opening </a:t>
          </a:r>
        </a:p>
      </dsp:txBody>
      <dsp:txXfrm>
        <a:off x="34066" y="968086"/>
        <a:ext cx="1580287" cy="925146"/>
      </dsp:txXfrm>
    </dsp:sp>
    <dsp:sp modelId="{BF97C5C2-1A7D-C04C-BE19-6F5532843796}">
      <dsp:nvSpPr>
        <dsp:cNvPr id="0" name=""/>
        <dsp:cNvSpPr/>
      </dsp:nvSpPr>
      <dsp:spPr>
        <a:xfrm>
          <a:off x="1806922" y="1227565"/>
          <a:ext cx="347224" cy="406187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solidFill>
              <a:schemeClr val="accent6"/>
            </a:solidFill>
          </a:endParaRPr>
        </a:p>
      </dsp:txBody>
      <dsp:txXfrm>
        <a:off x="1806922" y="1308802"/>
        <a:ext cx="243057" cy="243713"/>
      </dsp:txXfrm>
    </dsp:sp>
    <dsp:sp modelId="{2A78FC79-CC9A-4B42-9790-121B883BD956}">
      <dsp:nvSpPr>
        <dsp:cNvPr id="0" name=""/>
        <dsp:cNvSpPr/>
      </dsp:nvSpPr>
      <dsp:spPr>
        <a:xfrm>
          <a:off x="2298278" y="939303"/>
          <a:ext cx="1637853" cy="98271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Lato" panose="020F0502020204030203" pitchFamily="34" charset="77"/>
              <a:cs typeface="InterFace" panose="020B0503020203020204" pitchFamily="34" charset="0"/>
            </a:rPr>
            <a:t>Referral</a:t>
          </a:r>
        </a:p>
      </dsp:txBody>
      <dsp:txXfrm>
        <a:off x="2327061" y="968086"/>
        <a:ext cx="1580287" cy="925146"/>
      </dsp:txXfrm>
    </dsp:sp>
    <dsp:sp modelId="{48138C60-A55F-6D4E-84FF-4E443E7E1C1C}">
      <dsp:nvSpPr>
        <dsp:cNvPr id="0" name=""/>
        <dsp:cNvSpPr/>
      </dsp:nvSpPr>
      <dsp:spPr>
        <a:xfrm>
          <a:off x="4099917" y="1227565"/>
          <a:ext cx="347224" cy="406187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solidFill>
              <a:schemeClr val="accent6"/>
            </a:solidFill>
          </a:endParaRPr>
        </a:p>
      </dsp:txBody>
      <dsp:txXfrm>
        <a:off x="4099917" y="1308802"/>
        <a:ext cx="243057" cy="243713"/>
      </dsp:txXfrm>
    </dsp:sp>
    <dsp:sp modelId="{3608A550-E7DF-BC46-A4CB-9E61B091B29D}">
      <dsp:nvSpPr>
        <dsp:cNvPr id="0" name=""/>
        <dsp:cNvSpPr/>
      </dsp:nvSpPr>
      <dsp:spPr>
        <a:xfrm>
          <a:off x="4591273" y="939303"/>
          <a:ext cx="1637853" cy="98271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Lato" panose="020F0502020204030203" pitchFamily="34" charset="77"/>
              <a:cs typeface="InterFace" panose="020B0503020203020204" pitchFamily="34" charset="0"/>
            </a:rPr>
            <a:t>Pending In-Process</a:t>
          </a:r>
        </a:p>
      </dsp:txBody>
      <dsp:txXfrm>
        <a:off x="4620056" y="968086"/>
        <a:ext cx="1580287" cy="925146"/>
      </dsp:txXfrm>
    </dsp:sp>
    <dsp:sp modelId="{C45909E4-1DF3-0043-9E4D-F9A52A5DF37C}">
      <dsp:nvSpPr>
        <dsp:cNvPr id="0" name=""/>
        <dsp:cNvSpPr/>
      </dsp:nvSpPr>
      <dsp:spPr>
        <a:xfrm>
          <a:off x="6392912" y="1227565"/>
          <a:ext cx="347224" cy="406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392912" y="1308802"/>
        <a:ext cx="243057" cy="243713"/>
      </dsp:txXfrm>
    </dsp:sp>
    <dsp:sp modelId="{FF9CE305-AA38-1B4C-8CB8-580C0A6D8CAE}">
      <dsp:nvSpPr>
        <dsp:cNvPr id="0" name=""/>
        <dsp:cNvSpPr/>
      </dsp:nvSpPr>
      <dsp:spPr>
        <a:xfrm>
          <a:off x="6884268" y="939303"/>
          <a:ext cx="1637853" cy="98271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Lato" panose="020F0502020204030203" pitchFamily="34" charset="77"/>
              <a:cs typeface="InterFace" panose="020B0503020203020204" pitchFamily="34" charset="0"/>
            </a:rPr>
            <a:t>Accept Referral/ Program Enrollment </a:t>
          </a:r>
        </a:p>
      </dsp:txBody>
      <dsp:txXfrm>
        <a:off x="6913051" y="968086"/>
        <a:ext cx="1580287" cy="925146"/>
      </dsp:txXfrm>
    </dsp:sp>
    <dsp:sp modelId="{F3009BE7-16F6-4A4B-B4E2-68C9A0B1A796}">
      <dsp:nvSpPr>
        <dsp:cNvPr id="0" name=""/>
        <dsp:cNvSpPr/>
      </dsp:nvSpPr>
      <dsp:spPr>
        <a:xfrm>
          <a:off x="8685907" y="1227565"/>
          <a:ext cx="347224" cy="406187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solidFill>
              <a:schemeClr val="accent6"/>
            </a:solidFill>
          </a:endParaRPr>
        </a:p>
      </dsp:txBody>
      <dsp:txXfrm>
        <a:off x="8685907" y="1308802"/>
        <a:ext cx="243057" cy="243713"/>
      </dsp:txXfrm>
    </dsp:sp>
    <dsp:sp modelId="{F04D8C84-30E3-6548-9128-C57BF435B49A}">
      <dsp:nvSpPr>
        <dsp:cNvPr id="0" name=""/>
        <dsp:cNvSpPr/>
      </dsp:nvSpPr>
      <dsp:spPr>
        <a:xfrm>
          <a:off x="9177263" y="939303"/>
          <a:ext cx="1637853" cy="98271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Lato" panose="020F0502020204030203" pitchFamily="34" charset="77"/>
              <a:cs typeface="InterFace" panose="020B0503020203020204" pitchFamily="34" charset="0"/>
            </a:rPr>
            <a:t>Manually Repost Opening when Client Moves </a:t>
          </a:r>
        </a:p>
      </dsp:txBody>
      <dsp:txXfrm>
        <a:off x="9206046" y="968086"/>
        <a:ext cx="1580287" cy="925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50697-4840-014B-B32B-3E791607AB87}">
      <dsp:nvSpPr>
        <dsp:cNvPr id="0" name=""/>
        <dsp:cNvSpPr/>
      </dsp:nvSpPr>
      <dsp:spPr>
        <a:xfrm>
          <a:off x="6285467" y="4240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End Offline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Status </a:t>
          </a:r>
        </a:p>
      </dsp:txBody>
      <dsp:txXfrm>
        <a:off x="6352193" y="70966"/>
        <a:ext cx="1969466" cy="1233444"/>
      </dsp:txXfrm>
    </dsp:sp>
    <dsp:sp modelId="{9669F8FE-D591-0644-BF04-FF5660330696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4062821" y="347538"/>
              </a:moveTo>
              <a:arcTo wR="2729892" hR="2729892" stAng="17953624" swAng="1211240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FE401-EABE-B949-9237-61B2F40AE0E2}">
      <dsp:nvSpPr>
        <dsp:cNvPr id="0" name=""/>
        <dsp:cNvSpPr/>
      </dsp:nvSpPr>
      <dsp:spPr>
        <a:xfrm>
          <a:off x="8881749" y="1890549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Referral to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Available Unit </a:t>
          </a:r>
        </a:p>
      </dsp:txBody>
      <dsp:txXfrm>
        <a:off x="8948475" y="1957275"/>
        <a:ext cx="1969466" cy="1233444"/>
      </dsp:txXfrm>
    </dsp:sp>
    <dsp:sp modelId="{50E5D299-0BA6-2344-BB5F-16336C267361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5453230" y="2918942"/>
              </a:moveTo>
              <a:arcTo wR="2729892" hR="2729892" stAng="21838261" swAng="1359495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70D16-6D0D-4344-AF64-E2C688B3231F}">
      <dsp:nvSpPr>
        <dsp:cNvPr id="0" name=""/>
        <dsp:cNvSpPr/>
      </dsp:nvSpPr>
      <dsp:spPr>
        <a:xfrm>
          <a:off x="7890058" y="4942661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Referral Status Changed to Pending In-Process </a:t>
          </a:r>
        </a:p>
      </dsp:txBody>
      <dsp:txXfrm>
        <a:off x="7956784" y="5009387"/>
        <a:ext cx="1969466" cy="1233444"/>
      </dsp:txXfrm>
    </dsp:sp>
    <dsp:sp modelId="{164EC55B-1BF4-734B-B564-9C5995F0E5F5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3064781" y="5439165"/>
              </a:moveTo>
              <a:arcTo wR="2729892" hR="2729892" stAng="4977209" swAng="84558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F0D9B-41C1-A241-AC3B-AA8361C7E6DA}">
      <dsp:nvSpPr>
        <dsp:cNvPr id="0" name=""/>
        <dsp:cNvSpPr/>
      </dsp:nvSpPr>
      <dsp:spPr>
        <a:xfrm>
          <a:off x="4680877" y="4942661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Program Enrollment + Unit Assignment </a:t>
          </a:r>
        </a:p>
      </dsp:txBody>
      <dsp:txXfrm>
        <a:off x="4747603" y="5009387"/>
        <a:ext cx="1969466" cy="1233444"/>
      </dsp:txXfrm>
    </dsp:sp>
    <dsp:sp modelId="{FF5631C7-53EC-124A-B560-B10DA9C24E10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289572" y="3953472"/>
              </a:moveTo>
              <a:arcTo wR="2729892" hR="2729892" stAng="9202244" swAng="1359495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75CC8-59B1-7B4F-83F9-08704DB0C864}">
      <dsp:nvSpPr>
        <dsp:cNvPr id="0" name=""/>
        <dsp:cNvSpPr/>
      </dsp:nvSpPr>
      <dsp:spPr>
        <a:xfrm>
          <a:off x="3689186" y="1890549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Program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Exit</a:t>
          </a:r>
        </a:p>
      </dsp:txBody>
      <dsp:txXfrm>
        <a:off x="3755912" y="1957275"/>
        <a:ext cx="1969466" cy="1233444"/>
      </dsp:txXfrm>
    </dsp:sp>
    <dsp:sp modelId="{ACB3287C-5807-A64A-B5FD-ADFD596E2E8E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656717" y="953869"/>
              </a:moveTo>
              <a:arcTo wR="2729892" hR="2729892" stAng="13235137" swAng="1211240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50697-4840-014B-B32B-3E791607AB87}">
      <dsp:nvSpPr>
        <dsp:cNvPr id="0" name=""/>
        <dsp:cNvSpPr/>
      </dsp:nvSpPr>
      <dsp:spPr>
        <a:xfrm>
          <a:off x="6285467" y="4240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End Offline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 Status </a:t>
          </a:r>
        </a:p>
      </dsp:txBody>
      <dsp:txXfrm>
        <a:off x="6352193" y="70966"/>
        <a:ext cx="1969466" cy="1233444"/>
      </dsp:txXfrm>
    </dsp:sp>
    <dsp:sp modelId="{9669F8FE-D591-0644-BF04-FF5660330696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4062821" y="347538"/>
              </a:moveTo>
              <a:arcTo wR="2729892" hR="2729892" stAng="17953624" swAng="1211240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FE401-EABE-B949-9237-61B2F40AE0E2}">
      <dsp:nvSpPr>
        <dsp:cNvPr id="0" name=""/>
        <dsp:cNvSpPr/>
      </dsp:nvSpPr>
      <dsp:spPr>
        <a:xfrm>
          <a:off x="8881749" y="1890549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Referral to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 Available Unit </a:t>
          </a:r>
        </a:p>
      </dsp:txBody>
      <dsp:txXfrm>
        <a:off x="8948475" y="1957275"/>
        <a:ext cx="1969466" cy="1233444"/>
      </dsp:txXfrm>
    </dsp:sp>
    <dsp:sp modelId="{50E5D299-0BA6-2344-BB5F-16336C267361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5453230" y="2918942"/>
              </a:moveTo>
              <a:arcTo wR="2729892" hR="2729892" stAng="21838261" swAng="1359495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70D16-6D0D-4344-AF64-E2C688B3231F}">
      <dsp:nvSpPr>
        <dsp:cNvPr id="0" name=""/>
        <dsp:cNvSpPr/>
      </dsp:nvSpPr>
      <dsp:spPr>
        <a:xfrm>
          <a:off x="7890058" y="4942661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Referral Status Changed to Pending In-Process </a:t>
          </a:r>
        </a:p>
      </dsp:txBody>
      <dsp:txXfrm>
        <a:off x="7956784" y="5009387"/>
        <a:ext cx="1969466" cy="1233444"/>
      </dsp:txXfrm>
    </dsp:sp>
    <dsp:sp modelId="{164EC55B-1BF4-734B-B564-9C5995F0E5F5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3064781" y="5439165"/>
              </a:moveTo>
              <a:arcTo wR="2729892" hR="2729892" stAng="4977209" swAng="84558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F0D9B-41C1-A241-AC3B-AA8361C7E6DA}">
      <dsp:nvSpPr>
        <dsp:cNvPr id="0" name=""/>
        <dsp:cNvSpPr/>
      </dsp:nvSpPr>
      <dsp:spPr>
        <a:xfrm>
          <a:off x="4680877" y="4942661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Program Enrollment + Unit Assignment </a:t>
          </a:r>
        </a:p>
      </dsp:txBody>
      <dsp:txXfrm>
        <a:off x="4747603" y="5009387"/>
        <a:ext cx="1969466" cy="1233444"/>
      </dsp:txXfrm>
    </dsp:sp>
    <dsp:sp modelId="{FF5631C7-53EC-124A-B560-B10DA9C24E10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289572" y="3953472"/>
              </a:moveTo>
              <a:arcTo wR="2729892" hR="2729892" stAng="9202244" swAng="1359495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75CC8-59B1-7B4F-83F9-08704DB0C864}">
      <dsp:nvSpPr>
        <dsp:cNvPr id="0" name=""/>
        <dsp:cNvSpPr/>
      </dsp:nvSpPr>
      <dsp:spPr>
        <a:xfrm>
          <a:off x="3689186" y="1890549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Program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Exit</a:t>
          </a:r>
        </a:p>
      </dsp:txBody>
      <dsp:txXfrm>
        <a:off x="3755912" y="1957275"/>
        <a:ext cx="1969466" cy="1233444"/>
      </dsp:txXfrm>
    </dsp:sp>
    <dsp:sp modelId="{ACB3287C-5807-A64A-B5FD-ADFD596E2E8E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656717" y="953869"/>
              </a:moveTo>
              <a:arcTo wR="2729892" hR="2729892" stAng="13235137" swAng="1211240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50697-4840-014B-B32B-3E791607AB87}">
      <dsp:nvSpPr>
        <dsp:cNvPr id="0" name=""/>
        <dsp:cNvSpPr/>
      </dsp:nvSpPr>
      <dsp:spPr>
        <a:xfrm>
          <a:off x="6285467" y="4240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End Offline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Status </a:t>
          </a:r>
        </a:p>
      </dsp:txBody>
      <dsp:txXfrm>
        <a:off x="6352193" y="70966"/>
        <a:ext cx="1969466" cy="1233444"/>
      </dsp:txXfrm>
    </dsp:sp>
    <dsp:sp modelId="{9669F8FE-D591-0644-BF04-FF5660330696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4062821" y="347538"/>
              </a:moveTo>
              <a:arcTo wR="2729892" hR="2729892" stAng="17953624" swAng="1211240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FE401-EABE-B949-9237-61B2F40AE0E2}">
      <dsp:nvSpPr>
        <dsp:cNvPr id="0" name=""/>
        <dsp:cNvSpPr/>
      </dsp:nvSpPr>
      <dsp:spPr>
        <a:xfrm>
          <a:off x="8881749" y="1890549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Referral to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Available Unit </a:t>
          </a:r>
        </a:p>
      </dsp:txBody>
      <dsp:txXfrm>
        <a:off x="8948475" y="1957275"/>
        <a:ext cx="1969466" cy="1233444"/>
      </dsp:txXfrm>
    </dsp:sp>
    <dsp:sp modelId="{50E5D299-0BA6-2344-BB5F-16336C267361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5453230" y="2918942"/>
              </a:moveTo>
              <a:arcTo wR="2729892" hR="2729892" stAng="21838261" swAng="1359495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70D16-6D0D-4344-AF64-E2C688B3231F}">
      <dsp:nvSpPr>
        <dsp:cNvPr id="0" name=""/>
        <dsp:cNvSpPr/>
      </dsp:nvSpPr>
      <dsp:spPr>
        <a:xfrm>
          <a:off x="7890058" y="4942661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Referral Status Changed to Pending In-Process </a:t>
          </a:r>
        </a:p>
      </dsp:txBody>
      <dsp:txXfrm>
        <a:off x="7956784" y="5009387"/>
        <a:ext cx="1969466" cy="1233444"/>
      </dsp:txXfrm>
    </dsp:sp>
    <dsp:sp modelId="{164EC55B-1BF4-734B-B564-9C5995F0E5F5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3064781" y="5439165"/>
              </a:moveTo>
              <a:arcTo wR="2729892" hR="2729892" stAng="4977209" swAng="84558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F0D9B-41C1-A241-AC3B-AA8361C7E6DA}">
      <dsp:nvSpPr>
        <dsp:cNvPr id="0" name=""/>
        <dsp:cNvSpPr/>
      </dsp:nvSpPr>
      <dsp:spPr>
        <a:xfrm>
          <a:off x="4680877" y="4942661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Program Enrollment + Unit Assignment </a:t>
          </a:r>
        </a:p>
      </dsp:txBody>
      <dsp:txXfrm>
        <a:off x="4747603" y="5009387"/>
        <a:ext cx="1969466" cy="1233444"/>
      </dsp:txXfrm>
    </dsp:sp>
    <dsp:sp modelId="{FF5631C7-53EC-124A-B560-B10DA9C24E10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289572" y="3953472"/>
              </a:moveTo>
              <a:arcTo wR="2729892" hR="2729892" stAng="9202244" swAng="1359495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75CC8-59B1-7B4F-83F9-08704DB0C864}">
      <dsp:nvSpPr>
        <dsp:cNvPr id="0" name=""/>
        <dsp:cNvSpPr/>
      </dsp:nvSpPr>
      <dsp:spPr>
        <a:xfrm>
          <a:off x="3689186" y="1890549"/>
          <a:ext cx="2102918" cy="13668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Program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Lato" panose="020F0502020204030203" pitchFamily="34" charset="77"/>
              <a:cs typeface="InterFace" panose="020B0503020203020204" pitchFamily="34" charset="0"/>
            </a:rPr>
            <a:t>Exit</a:t>
          </a:r>
        </a:p>
      </dsp:txBody>
      <dsp:txXfrm>
        <a:off x="3755912" y="1957275"/>
        <a:ext cx="1969466" cy="1233444"/>
      </dsp:txXfrm>
    </dsp:sp>
    <dsp:sp modelId="{ACB3287C-5807-A64A-B5FD-ADFD596E2E8E}">
      <dsp:nvSpPr>
        <dsp:cNvPr id="0" name=""/>
        <dsp:cNvSpPr/>
      </dsp:nvSpPr>
      <dsp:spPr>
        <a:xfrm>
          <a:off x="4607034" y="687688"/>
          <a:ext cx="5459784" cy="5459784"/>
        </a:xfrm>
        <a:custGeom>
          <a:avLst/>
          <a:gdLst/>
          <a:ahLst/>
          <a:cxnLst/>
          <a:rect l="0" t="0" r="0" b="0"/>
          <a:pathLst>
            <a:path>
              <a:moveTo>
                <a:pt x="656717" y="953869"/>
              </a:moveTo>
              <a:arcTo wR="2729892" hR="2729892" stAng="13235137" swAng="1211240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2C0E7B-D261-633F-071C-756F850F65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0E241-FA22-F9CA-2FED-49CB007A8F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1C98B-B709-2842-A4BE-D894D40A024E}" type="datetimeFigureOut">
              <a:rPr lang="en-US" smtClean="0"/>
              <a:t>6/18/24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88A45-C0C7-825B-B90A-6A788916C3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93BB3-5245-F118-EEFC-C8F503B14B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9EA62-53F9-C443-86C6-1C9958DDF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5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1FB7C-45A9-8842-A0F4-2179BB5F3603}" type="datetimeFigureOut">
              <a:rPr lang="en-US" smtClean="0"/>
              <a:t>6/18/24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F162-C398-4A44-9AAB-36154F58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6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F162-C398-4A44-9AAB-36154F585C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43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695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26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p26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6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D11AF-4237-5A6A-E0CF-B016F83D1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96A9B7-DF87-208F-9050-EAE0A93E9E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D3001F-0493-36A0-2088-1CD9BB17D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52253-4BC2-CAD0-3833-B28F34907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96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2A9A8-1675-D4C0-415D-49163FE91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2670FE-D6B0-3CB0-32FC-89D135675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72F6D1-8592-43E6-8108-083702874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19A11-028D-CC03-9ED4-7280A8330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179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681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D11AF-4237-5A6A-E0CF-B016F83D1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96A9B7-DF87-208F-9050-EAE0A93E9E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D3001F-0493-36A0-2088-1CD9BB17D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52253-4BC2-CAD0-3833-B28F34907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11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D11AF-4237-5A6A-E0CF-B016F83D1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96A9B7-DF87-208F-9050-EAE0A93E9E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D3001F-0493-36A0-2088-1CD9BB17D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52253-4BC2-CAD0-3833-B28F34907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520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D11AF-4237-5A6A-E0CF-B016F83D1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96A9B7-DF87-208F-9050-EAE0A93E9E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D3001F-0493-36A0-2088-1CD9BB17D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52253-4BC2-CAD0-3833-B28F34907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00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51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04C4B-9D1E-41D4-95CF-9CE9E02EE73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26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32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2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574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992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5" name="Google Shape;4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5" name="Google Shape;4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8395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5" name="Google Shape;4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67899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screenshot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F162-C398-4A44-9AAB-36154F585CD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94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screenshot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F162-C398-4A44-9AAB-36154F585CD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37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04C4B-9D1E-41D4-95CF-9CE9E02EE73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34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F162-C398-4A44-9AAB-36154F585CD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0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C900D-5B84-52D1-FC0C-1844996A6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596D78-97FD-92F8-074B-7AF7DBCDF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A3D755-7A09-B115-150E-CD1B1D7CA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8CF61-58B2-6686-9534-BDB6186FE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04C4B-9D1E-41D4-95CF-9CE9E02EE7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72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04C4B-9D1E-41D4-95CF-9CE9E02EE7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33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744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253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26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p26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6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14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04C4B-9D1E-41D4-95CF-9CE9E02EE7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18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30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4">
            <a:extLst>
              <a:ext uri="{FF2B5EF4-FFF2-40B4-BE49-F238E27FC236}">
                <a16:creationId xmlns:a16="http://schemas.microsoft.com/office/drawing/2014/main" id="{28D3A69B-7117-DE01-F173-E41B9B355B27}"/>
              </a:ext>
            </a:extLst>
          </p:cNvPr>
          <p:cNvSpPr>
            <a:spLocks noChangeAspect="1"/>
          </p:cNvSpPr>
          <p:nvPr userDrawn="1"/>
        </p:nvSpPr>
        <p:spPr>
          <a:xfrm>
            <a:off x="1" y="0"/>
            <a:ext cx="11353799" cy="6858000"/>
          </a:xfrm>
          <a:custGeom>
            <a:avLst/>
            <a:gdLst/>
            <a:ahLst/>
            <a:cxnLst/>
            <a:rect l="l" t="t" r="r" b="b"/>
            <a:pathLst>
              <a:path w="7659370" h="6832600">
                <a:moveTo>
                  <a:pt x="7658875" y="0"/>
                </a:moveTo>
                <a:lnTo>
                  <a:pt x="0" y="0"/>
                </a:lnTo>
                <a:lnTo>
                  <a:pt x="2582092" y="6832206"/>
                </a:lnTo>
                <a:lnTo>
                  <a:pt x="4115373" y="6832206"/>
                </a:lnTo>
                <a:lnTo>
                  <a:pt x="7011193" y="6062428"/>
                </a:lnTo>
                <a:lnTo>
                  <a:pt x="7059046" y="6045574"/>
                </a:lnTo>
                <a:lnTo>
                  <a:pt x="7102860" y="6021886"/>
                </a:lnTo>
                <a:lnTo>
                  <a:pt x="7142064" y="5992055"/>
                </a:lnTo>
                <a:lnTo>
                  <a:pt x="7176083" y="5956773"/>
                </a:lnTo>
                <a:lnTo>
                  <a:pt x="7204347" y="5916733"/>
                </a:lnTo>
                <a:lnTo>
                  <a:pt x="7226284" y="5872626"/>
                </a:lnTo>
                <a:lnTo>
                  <a:pt x="7241321" y="5825143"/>
                </a:lnTo>
                <a:lnTo>
                  <a:pt x="7248886" y="5774976"/>
                </a:lnTo>
                <a:lnTo>
                  <a:pt x="765887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7D263-8415-9AB9-87A1-B101BBD74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125803"/>
            <a:ext cx="6234953" cy="1500187"/>
          </a:xfrm>
        </p:spPr>
        <p:txBody>
          <a:bodyPr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6842-B45C-C5B9-22CA-D6414845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1321-0802-5558-4849-4A5D93EF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BE7EE-2AB5-B642-9B14-EDC19BA4004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aphic 9">
            <a:extLst>
              <a:ext uri="{FF2B5EF4-FFF2-40B4-BE49-F238E27FC236}">
                <a16:creationId xmlns:a16="http://schemas.microsoft.com/office/drawing/2014/main" id="{E4D3DDD5-1EB2-9E68-90B2-C27354E347D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31853" y="1909237"/>
            <a:ext cx="5821547" cy="1645920"/>
            <a:chOff x="1735540" y="2135206"/>
            <a:chExt cx="6973063" cy="1971487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C56DC8D-D764-5F7F-F22C-2AA79453021F}"/>
                </a:ext>
              </a:extLst>
            </p:cNvPr>
            <p:cNvSpPr/>
            <p:nvPr/>
          </p:nvSpPr>
          <p:spPr>
            <a:xfrm>
              <a:off x="3760279" y="2535698"/>
              <a:ext cx="4948324" cy="1107628"/>
            </a:xfrm>
            <a:custGeom>
              <a:avLst/>
              <a:gdLst>
                <a:gd name="connsiteX0" fmla="*/ 246949 w 4948324"/>
                <a:gd name="connsiteY0" fmla="*/ 144644 h 1107628"/>
                <a:gd name="connsiteX1" fmla="*/ 254713 w 4948324"/>
                <a:gd name="connsiteY1" fmla="*/ 144668 h 1107628"/>
                <a:gd name="connsiteX2" fmla="*/ 637074 w 4948324"/>
                <a:gd name="connsiteY2" fmla="*/ 384721 h 1107628"/>
                <a:gd name="connsiteX3" fmla="*/ 586604 w 4948324"/>
                <a:gd name="connsiteY3" fmla="*/ 520446 h 1107628"/>
                <a:gd name="connsiteX4" fmla="*/ 462473 w 4948324"/>
                <a:gd name="connsiteY4" fmla="*/ 587968 h 1107628"/>
                <a:gd name="connsiteX5" fmla="*/ 618659 w 4948324"/>
                <a:gd name="connsiteY5" fmla="*/ 657535 h 1107628"/>
                <a:gd name="connsiteX6" fmla="*/ 677997 w 4948324"/>
                <a:gd name="connsiteY6" fmla="*/ 815768 h 1107628"/>
                <a:gd name="connsiteX7" fmla="*/ 574327 w 4948324"/>
                <a:gd name="connsiteY7" fmla="*/ 1025153 h 1107628"/>
                <a:gd name="connsiteX8" fmla="*/ 283779 w 4948324"/>
                <a:gd name="connsiteY8" fmla="*/ 1087219 h 1107628"/>
                <a:gd name="connsiteX9" fmla="*/ 283779 w 4948324"/>
                <a:gd name="connsiteY9" fmla="*/ 1087219 h 1107628"/>
                <a:gd name="connsiteX10" fmla="*/ 52 w 4948324"/>
                <a:gd name="connsiteY10" fmla="*/ 1087219 h 1107628"/>
                <a:gd name="connsiteX11" fmla="*/ 52 w 4948324"/>
                <a:gd name="connsiteY11" fmla="*/ 144644 h 1107628"/>
                <a:gd name="connsiteX12" fmla="*/ 246949 w 4948324"/>
                <a:gd name="connsiteY12" fmla="*/ 144644 h 1107628"/>
                <a:gd name="connsiteX13" fmla="*/ 304240 w 4948324"/>
                <a:gd name="connsiteY13" fmla="*/ 657535 h 1107628"/>
                <a:gd name="connsiteX14" fmla="*/ 180110 w 4948324"/>
                <a:gd name="connsiteY14" fmla="*/ 657535 h 1107628"/>
                <a:gd name="connsiteX15" fmla="*/ 180110 w 4948324"/>
                <a:gd name="connsiteY15" fmla="*/ 952175 h 1107628"/>
                <a:gd name="connsiteX16" fmla="*/ 285143 w 4948324"/>
                <a:gd name="connsiteY16" fmla="*/ 952175 h 1107628"/>
                <a:gd name="connsiteX17" fmla="*/ 437238 w 4948324"/>
                <a:gd name="connsiteY17" fmla="*/ 922166 h 1107628"/>
                <a:gd name="connsiteX18" fmla="*/ 489754 w 4948324"/>
                <a:gd name="connsiteY18" fmla="*/ 808948 h 1107628"/>
                <a:gd name="connsiteX19" fmla="*/ 439966 w 4948324"/>
                <a:gd name="connsiteY19" fmla="*/ 693001 h 1107628"/>
                <a:gd name="connsiteX20" fmla="*/ 304240 w 4948324"/>
                <a:gd name="connsiteY20" fmla="*/ 657535 h 1107628"/>
                <a:gd name="connsiteX21" fmla="*/ 304240 w 4948324"/>
                <a:gd name="connsiteY21" fmla="*/ 657535 h 1107628"/>
                <a:gd name="connsiteX22" fmla="*/ 264682 w 4948324"/>
                <a:gd name="connsiteY22" fmla="*/ 276959 h 1107628"/>
                <a:gd name="connsiteX23" fmla="*/ 180110 w 4948324"/>
                <a:gd name="connsiteY23" fmla="*/ 276959 h 1107628"/>
                <a:gd name="connsiteX24" fmla="*/ 180110 w 4948324"/>
                <a:gd name="connsiteY24" fmla="*/ 532041 h 1107628"/>
                <a:gd name="connsiteX25" fmla="*/ 290599 w 4948324"/>
                <a:gd name="connsiteY25" fmla="*/ 532041 h 1107628"/>
                <a:gd name="connsiteX26" fmla="*/ 409274 w 4948324"/>
                <a:gd name="connsiteY26" fmla="*/ 498621 h 1107628"/>
                <a:gd name="connsiteX27" fmla="*/ 452924 w 4948324"/>
                <a:gd name="connsiteY27" fmla="*/ 399725 h 1107628"/>
                <a:gd name="connsiteX28" fmla="*/ 407228 w 4948324"/>
                <a:gd name="connsiteY28" fmla="*/ 304240 h 1107628"/>
                <a:gd name="connsiteX29" fmla="*/ 264682 w 4948324"/>
                <a:gd name="connsiteY29" fmla="*/ 276959 h 1107628"/>
                <a:gd name="connsiteX30" fmla="*/ 264682 w 4948324"/>
                <a:gd name="connsiteY30" fmla="*/ 276959 h 1107628"/>
                <a:gd name="connsiteX31" fmla="*/ 978796 w 4948324"/>
                <a:gd name="connsiteY31" fmla="*/ 365624 h 1107628"/>
                <a:gd name="connsiteX32" fmla="*/ 978796 w 4948324"/>
                <a:gd name="connsiteY32" fmla="*/ 1087219 h 1107628"/>
                <a:gd name="connsiteX33" fmla="*/ 804194 w 4948324"/>
                <a:gd name="connsiteY33" fmla="*/ 1087219 h 1107628"/>
                <a:gd name="connsiteX34" fmla="*/ 804194 w 4948324"/>
                <a:gd name="connsiteY34" fmla="*/ 365624 h 1107628"/>
                <a:gd name="connsiteX35" fmla="*/ 978796 w 4948324"/>
                <a:gd name="connsiteY35" fmla="*/ 365624 h 1107628"/>
                <a:gd name="connsiteX36" fmla="*/ 890131 w 4948324"/>
                <a:gd name="connsiteY36" fmla="*/ 52 h 1107628"/>
                <a:gd name="connsiteX37" fmla="*/ 969929 w 4948324"/>
                <a:gd name="connsiteY37" fmla="*/ 30743 h 1107628"/>
                <a:gd name="connsiteX38" fmla="*/ 1000621 w 4948324"/>
                <a:gd name="connsiteY38" fmla="*/ 106449 h 1107628"/>
                <a:gd name="connsiteX39" fmla="*/ 969929 w 4948324"/>
                <a:gd name="connsiteY39" fmla="*/ 181474 h 1107628"/>
                <a:gd name="connsiteX40" fmla="*/ 890131 w 4948324"/>
                <a:gd name="connsiteY40" fmla="*/ 211483 h 1107628"/>
                <a:gd name="connsiteX41" fmla="*/ 811697 w 4948324"/>
                <a:gd name="connsiteY41" fmla="*/ 181474 h 1107628"/>
                <a:gd name="connsiteX42" fmla="*/ 781005 w 4948324"/>
                <a:gd name="connsiteY42" fmla="*/ 106449 h 1107628"/>
                <a:gd name="connsiteX43" fmla="*/ 811697 w 4948324"/>
                <a:gd name="connsiteY43" fmla="*/ 30743 h 1107628"/>
                <a:gd name="connsiteX44" fmla="*/ 890131 w 4948324"/>
                <a:gd name="connsiteY44" fmla="*/ 52 h 1107628"/>
                <a:gd name="connsiteX45" fmla="*/ 1435099 w 4948324"/>
                <a:gd name="connsiteY45" fmla="*/ 1107680 h 1107628"/>
                <a:gd name="connsiteX46" fmla="*/ 1531267 w 4948324"/>
                <a:gd name="connsiteY46" fmla="*/ 1094039 h 1107628"/>
                <a:gd name="connsiteX47" fmla="*/ 1616521 w 4948324"/>
                <a:gd name="connsiteY47" fmla="*/ 1053117 h 1107628"/>
                <a:gd name="connsiteX48" fmla="*/ 1616521 w 4948324"/>
                <a:gd name="connsiteY48" fmla="*/ 1053117 h 1107628"/>
                <a:gd name="connsiteX49" fmla="*/ 1555138 w 4948324"/>
                <a:gd name="connsiteY49" fmla="*/ 941263 h 1107628"/>
                <a:gd name="connsiteX50" fmla="*/ 1469201 w 4948324"/>
                <a:gd name="connsiteY50" fmla="*/ 967180 h 1107628"/>
                <a:gd name="connsiteX51" fmla="*/ 1411228 w 4948324"/>
                <a:gd name="connsiteY51" fmla="*/ 943991 h 1107628"/>
                <a:gd name="connsiteX52" fmla="*/ 1392813 w 4948324"/>
                <a:gd name="connsiteY52" fmla="*/ 867603 h 1107628"/>
                <a:gd name="connsiteX53" fmla="*/ 1392813 w 4948324"/>
                <a:gd name="connsiteY53" fmla="*/ 867603 h 1107628"/>
                <a:gd name="connsiteX54" fmla="*/ 1392813 w 4948324"/>
                <a:gd name="connsiteY54" fmla="*/ 491118 h 1107628"/>
                <a:gd name="connsiteX55" fmla="*/ 1542861 w 4948324"/>
                <a:gd name="connsiteY55" fmla="*/ 491118 h 1107628"/>
                <a:gd name="connsiteX56" fmla="*/ 1560594 w 4948324"/>
                <a:gd name="connsiteY56" fmla="*/ 365624 h 1107628"/>
                <a:gd name="connsiteX57" fmla="*/ 1392813 w 4948324"/>
                <a:gd name="connsiteY57" fmla="*/ 365624 h 1107628"/>
                <a:gd name="connsiteX58" fmla="*/ 1392813 w 4948324"/>
                <a:gd name="connsiteY58" fmla="*/ 185566 h 1107628"/>
                <a:gd name="connsiteX59" fmla="*/ 1218212 w 4948324"/>
                <a:gd name="connsiteY59" fmla="*/ 206027 h 1107628"/>
                <a:gd name="connsiteX60" fmla="*/ 1218212 w 4948324"/>
                <a:gd name="connsiteY60" fmla="*/ 365624 h 1107628"/>
                <a:gd name="connsiteX61" fmla="*/ 1104993 w 4948324"/>
                <a:gd name="connsiteY61" fmla="*/ 365624 h 1107628"/>
                <a:gd name="connsiteX62" fmla="*/ 1104993 w 4948324"/>
                <a:gd name="connsiteY62" fmla="*/ 491118 h 1107628"/>
                <a:gd name="connsiteX63" fmla="*/ 1218212 w 4948324"/>
                <a:gd name="connsiteY63" fmla="*/ 491118 h 1107628"/>
                <a:gd name="connsiteX64" fmla="*/ 1218212 w 4948324"/>
                <a:gd name="connsiteY64" fmla="*/ 871695 h 1107628"/>
                <a:gd name="connsiteX65" fmla="*/ 1273457 w 4948324"/>
                <a:gd name="connsiteY65" fmla="*/ 1046979 h 1107628"/>
                <a:gd name="connsiteX66" fmla="*/ 1435099 w 4948324"/>
                <a:gd name="connsiteY66" fmla="*/ 1107680 h 1107628"/>
                <a:gd name="connsiteX67" fmla="*/ 1965063 w 4948324"/>
                <a:gd name="connsiteY67" fmla="*/ 1087219 h 1107628"/>
                <a:gd name="connsiteX68" fmla="*/ 1965063 w 4948324"/>
                <a:gd name="connsiteY68" fmla="*/ 491118 h 1107628"/>
                <a:gd name="connsiteX69" fmla="*/ 2119203 w 4948324"/>
                <a:gd name="connsiteY69" fmla="*/ 491118 h 1107628"/>
                <a:gd name="connsiteX70" fmla="*/ 2138301 w 4948324"/>
                <a:gd name="connsiteY70" fmla="*/ 365624 h 1107628"/>
                <a:gd name="connsiteX71" fmla="*/ 1965063 w 4948324"/>
                <a:gd name="connsiteY71" fmla="*/ 365624 h 1107628"/>
                <a:gd name="connsiteX72" fmla="*/ 1965063 w 4948324"/>
                <a:gd name="connsiteY72" fmla="*/ 289235 h 1107628"/>
                <a:gd name="connsiteX73" fmla="*/ 1987570 w 4948324"/>
                <a:gd name="connsiteY73" fmla="*/ 213529 h 1107628"/>
                <a:gd name="connsiteX74" fmla="*/ 2061912 w 4948324"/>
                <a:gd name="connsiteY74" fmla="*/ 189658 h 1107628"/>
                <a:gd name="connsiteX75" fmla="*/ 2180587 w 4948324"/>
                <a:gd name="connsiteY75" fmla="*/ 216939 h 1107628"/>
                <a:gd name="connsiteX76" fmla="*/ 2180587 w 4948324"/>
                <a:gd name="connsiteY76" fmla="*/ 216939 h 1107628"/>
                <a:gd name="connsiteX77" fmla="*/ 2231057 w 4948324"/>
                <a:gd name="connsiteY77" fmla="*/ 99629 h 1107628"/>
                <a:gd name="connsiteX78" fmla="*/ 2044179 w 4948324"/>
                <a:gd name="connsiteY78" fmla="*/ 57343 h 1107628"/>
                <a:gd name="connsiteX79" fmla="*/ 1856619 w 4948324"/>
                <a:gd name="connsiteY79" fmla="*/ 120772 h 1107628"/>
                <a:gd name="connsiteX80" fmla="*/ 1790461 w 4948324"/>
                <a:gd name="connsiteY80" fmla="*/ 286507 h 1107628"/>
                <a:gd name="connsiteX81" fmla="*/ 1790461 w 4948324"/>
                <a:gd name="connsiteY81" fmla="*/ 286507 h 1107628"/>
                <a:gd name="connsiteX82" fmla="*/ 1790461 w 4948324"/>
                <a:gd name="connsiteY82" fmla="*/ 365624 h 1107628"/>
                <a:gd name="connsiteX83" fmla="*/ 1673151 w 4948324"/>
                <a:gd name="connsiteY83" fmla="*/ 365624 h 1107628"/>
                <a:gd name="connsiteX84" fmla="*/ 1673151 w 4948324"/>
                <a:gd name="connsiteY84" fmla="*/ 491118 h 1107628"/>
                <a:gd name="connsiteX85" fmla="*/ 1790461 w 4948324"/>
                <a:gd name="connsiteY85" fmla="*/ 491118 h 1107628"/>
                <a:gd name="connsiteX86" fmla="*/ 1790461 w 4948324"/>
                <a:gd name="connsiteY86" fmla="*/ 1087219 h 1107628"/>
                <a:gd name="connsiteX87" fmla="*/ 1965063 w 4948324"/>
                <a:gd name="connsiteY87" fmla="*/ 1087219 h 1107628"/>
                <a:gd name="connsiteX88" fmla="*/ 2525036 w 4948324"/>
                <a:gd name="connsiteY88" fmla="*/ 345162 h 1107628"/>
                <a:gd name="connsiteX89" fmla="*/ 2773980 w 4948324"/>
                <a:gd name="connsiteY89" fmla="*/ 446786 h 1107628"/>
                <a:gd name="connsiteX90" fmla="*/ 2863327 w 4948324"/>
                <a:gd name="connsiteY90" fmla="*/ 725739 h 1107628"/>
                <a:gd name="connsiteX91" fmla="*/ 2822405 w 4948324"/>
                <a:gd name="connsiteY91" fmla="*/ 925576 h 1107628"/>
                <a:gd name="connsiteX92" fmla="*/ 2705094 w 4948324"/>
                <a:gd name="connsiteY92" fmla="*/ 1059937 h 1107628"/>
                <a:gd name="connsiteX93" fmla="*/ 2523672 w 4948324"/>
                <a:gd name="connsiteY93" fmla="*/ 1107680 h 1107628"/>
                <a:gd name="connsiteX94" fmla="*/ 2274047 w 4948324"/>
                <a:gd name="connsiteY94" fmla="*/ 1006056 h 1107628"/>
                <a:gd name="connsiteX95" fmla="*/ 2184018 w 4948324"/>
                <a:gd name="connsiteY95" fmla="*/ 725739 h 1107628"/>
                <a:gd name="connsiteX96" fmla="*/ 2224940 w 4948324"/>
                <a:gd name="connsiteY96" fmla="*/ 526584 h 1107628"/>
                <a:gd name="connsiteX97" fmla="*/ 2342932 w 4948324"/>
                <a:gd name="connsiteY97" fmla="*/ 392905 h 1107628"/>
                <a:gd name="connsiteX98" fmla="*/ 2525036 w 4948324"/>
                <a:gd name="connsiteY98" fmla="*/ 345162 h 1107628"/>
                <a:gd name="connsiteX99" fmla="*/ 2525036 w 4948324"/>
                <a:gd name="connsiteY99" fmla="*/ 477478 h 1107628"/>
                <a:gd name="connsiteX100" fmla="*/ 2368168 w 4948324"/>
                <a:gd name="connsiteY100" fmla="*/ 725739 h 1107628"/>
                <a:gd name="connsiteX101" fmla="*/ 2407044 w 4948324"/>
                <a:gd name="connsiteY101" fmla="*/ 914663 h 1107628"/>
                <a:gd name="connsiteX102" fmla="*/ 2523672 w 4948324"/>
                <a:gd name="connsiteY102" fmla="*/ 975365 h 1107628"/>
                <a:gd name="connsiteX103" fmla="*/ 2640301 w 4948324"/>
                <a:gd name="connsiteY103" fmla="*/ 913981 h 1107628"/>
                <a:gd name="connsiteX104" fmla="*/ 2679177 w 4948324"/>
                <a:gd name="connsiteY104" fmla="*/ 725739 h 1107628"/>
                <a:gd name="connsiteX105" fmla="*/ 2640301 w 4948324"/>
                <a:gd name="connsiteY105" fmla="*/ 538179 h 1107628"/>
                <a:gd name="connsiteX106" fmla="*/ 2525036 w 4948324"/>
                <a:gd name="connsiteY106" fmla="*/ 477478 h 1107628"/>
                <a:gd name="connsiteX107" fmla="*/ 3305990 w 4948324"/>
                <a:gd name="connsiteY107" fmla="*/ 1107680 h 1107628"/>
                <a:gd name="connsiteX108" fmla="*/ 3539246 w 4948324"/>
                <a:gd name="connsiteY108" fmla="*/ 1024471 h 1107628"/>
                <a:gd name="connsiteX109" fmla="*/ 3539246 w 4948324"/>
                <a:gd name="connsiteY109" fmla="*/ 1024471 h 1107628"/>
                <a:gd name="connsiteX110" fmla="*/ 3461494 w 4948324"/>
                <a:gd name="connsiteY110" fmla="*/ 913981 h 1107628"/>
                <a:gd name="connsiteX111" fmla="*/ 3385788 w 4948324"/>
                <a:gd name="connsiteY111" fmla="*/ 953540 h 1107628"/>
                <a:gd name="connsiteX112" fmla="*/ 3315538 w 4948324"/>
                <a:gd name="connsiteY112" fmla="*/ 965816 h 1107628"/>
                <a:gd name="connsiteX113" fmla="*/ 3195500 w 4948324"/>
                <a:gd name="connsiteY113" fmla="*/ 910571 h 1107628"/>
                <a:gd name="connsiteX114" fmla="*/ 3153213 w 4948324"/>
                <a:gd name="connsiteY114" fmla="*/ 729831 h 1107628"/>
                <a:gd name="connsiteX115" fmla="*/ 3315538 w 4948324"/>
                <a:gd name="connsiteY115" fmla="*/ 482934 h 1107628"/>
                <a:gd name="connsiteX116" fmla="*/ 3390562 w 4948324"/>
                <a:gd name="connsiteY116" fmla="*/ 495211 h 1107628"/>
                <a:gd name="connsiteX117" fmla="*/ 3461494 w 4948324"/>
                <a:gd name="connsiteY117" fmla="*/ 534769 h 1107628"/>
                <a:gd name="connsiteX118" fmla="*/ 3461494 w 4948324"/>
                <a:gd name="connsiteY118" fmla="*/ 534769 h 1107628"/>
                <a:gd name="connsiteX119" fmla="*/ 3539246 w 4948324"/>
                <a:gd name="connsiteY119" fmla="*/ 429735 h 1107628"/>
                <a:gd name="connsiteX120" fmla="*/ 3432167 w 4948324"/>
                <a:gd name="connsiteY120" fmla="*/ 365624 h 1107628"/>
                <a:gd name="connsiteX121" fmla="*/ 3304625 w 4948324"/>
                <a:gd name="connsiteY121" fmla="*/ 345162 h 1107628"/>
                <a:gd name="connsiteX122" fmla="*/ 3125932 w 4948324"/>
                <a:gd name="connsiteY122" fmla="*/ 393587 h 1107628"/>
                <a:gd name="connsiteX123" fmla="*/ 3008621 w 4948324"/>
                <a:gd name="connsiteY123" fmla="*/ 529994 h 1107628"/>
                <a:gd name="connsiteX124" fmla="*/ 2967699 w 4948324"/>
                <a:gd name="connsiteY124" fmla="*/ 732559 h 1107628"/>
                <a:gd name="connsiteX125" fmla="*/ 3008621 w 4948324"/>
                <a:gd name="connsiteY125" fmla="*/ 931714 h 1107628"/>
                <a:gd name="connsiteX126" fmla="*/ 3125932 w 4948324"/>
                <a:gd name="connsiteY126" fmla="*/ 1061983 h 1107628"/>
                <a:gd name="connsiteX127" fmla="*/ 3305990 w 4948324"/>
                <a:gd name="connsiteY127" fmla="*/ 1107680 h 1107628"/>
                <a:gd name="connsiteX128" fmla="*/ 3861871 w 4948324"/>
                <a:gd name="connsiteY128" fmla="*/ 1107680 h 1107628"/>
                <a:gd name="connsiteX129" fmla="*/ 3989412 w 4948324"/>
                <a:gd name="connsiteY129" fmla="*/ 1077670 h 1107628"/>
                <a:gd name="connsiteX130" fmla="*/ 4082851 w 4948324"/>
                <a:gd name="connsiteY130" fmla="*/ 986277 h 1107628"/>
                <a:gd name="connsiteX131" fmla="*/ 4082851 w 4948324"/>
                <a:gd name="connsiteY131" fmla="*/ 986277 h 1107628"/>
                <a:gd name="connsiteX132" fmla="*/ 4092399 w 4948324"/>
                <a:gd name="connsiteY132" fmla="*/ 1087219 h 1107628"/>
                <a:gd name="connsiteX133" fmla="*/ 4243812 w 4948324"/>
                <a:gd name="connsiteY133" fmla="*/ 1087219 h 1107628"/>
                <a:gd name="connsiteX134" fmla="*/ 4243812 w 4948324"/>
                <a:gd name="connsiteY134" fmla="*/ 365624 h 1107628"/>
                <a:gd name="connsiteX135" fmla="*/ 4069210 w 4948324"/>
                <a:gd name="connsiteY135" fmla="*/ 365624 h 1107628"/>
                <a:gd name="connsiteX136" fmla="*/ 4069210 w 4948324"/>
                <a:gd name="connsiteY136" fmla="*/ 873059 h 1107628"/>
                <a:gd name="connsiteX137" fmla="*/ 3923254 w 4948324"/>
                <a:gd name="connsiteY137" fmla="*/ 975365 h 1107628"/>
                <a:gd name="connsiteX138" fmla="*/ 3855732 w 4948324"/>
                <a:gd name="connsiteY138" fmla="*/ 949447 h 1107628"/>
                <a:gd name="connsiteX139" fmla="*/ 3834589 w 4948324"/>
                <a:gd name="connsiteY139" fmla="*/ 862147 h 1107628"/>
                <a:gd name="connsiteX140" fmla="*/ 3834589 w 4948324"/>
                <a:gd name="connsiteY140" fmla="*/ 862147 h 1107628"/>
                <a:gd name="connsiteX141" fmla="*/ 3834589 w 4948324"/>
                <a:gd name="connsiteY141" fmla="*/ 365624 h 1107628"/>
                <a:gd name="connsiteX142" fmla="*/ 3659987 w 4948324"/>
                <a:gd name="connsiteY142" fmla="*/ 365624 h 1107628"/>
                <a:gd name="connsiteX143" fmla="*/ 3659987 w 4948324"/>
                <a:gd name="connsiteY143" fmla="*/ 883972 h 1107628"/>
                <a:gd name="connsiteX144" fmla="*/ 3712504 w 4948324"/>
                <a:gd name="connsiteY144" fmla="*/ 1048343 h 1107628"/>
                <a:gd name="connsiteX145" fmla="*/ 3861871 w 4948324"/>
                <a:gd name="connsiteY145" fmla="*/ 1107680 h 1107628"/>
                <a:gd name="connsiteX146" fmla="*/ 4644188 w 4948324"/>
                <a:gd name="connsiteY146" fmla="*/ 1107680 h 1107628"/>
                <a:gd name="connsiteX147" fmla="*/ 4861076 w 4948324"/>
                <a:gd name="connsiteY147" fmla="*/ 1046979 h 1107628"/>
                <a:gd name="connsiteX148" fmla="*/ 4948377 w 4948324"/>
                <a:gd name="connsiteY148" fmla="*/ 878515 h 1107628"/>
                <a:gd name="connsiteX149" fmla="*/ 4891768 w 4948324"/>
                <a:gd name="connsiteY149" fmla="*/ 733924 h 1107628"/>
                <a:gd name="connsiteX150" fmla="*/ 4717848 w 4948324"/>
                <a:gd name="connsiteY150" fmla="*/ 650715 h 1107628"/>
                <a:gd name="connsiteX151" fmla="*/ 4623045 w 4948324"/>
                <a:gd name="connsiteY151" fmla="*/ 618659 h 1107628"/>
                <a:gd name="connsiteX152" fmla="*/ 4578712 w 4948324"/>
                <a:gd name="connsiteY152" fmla="*/ 587968 h 1107628"/>
                <a:gd name="connsiteX153" fmla="*/ 4566436 w 4948324"/>
                <a:gd name="connsiteY153" fmla="*/ 547045 h 1107628"/>
                <a:gd name="connsiteX154" fmla="*/ 4595081 w 4948324"/>
                <a:gd name="connsiteY154" fmla="*/ 494529 h 1107628"/>
                <a:gd name="connsiteX155" fmla="*/ 4675562 w 4948324"/>
                <a:gd name="connsiteY155" fmla="*/ 474749 h 1107628"/>
                <a:gd name="connsiteX156" fmla="*/ 4856984 w 4948324"/>
                <a:gd name="connsiteY156" fmla="*/ 533405 h 1107628"/>
                <a:gd name="connsiteX157" fmla="*/ 4856984 w 4948324"/>
                <a:gd name="connsiteY157" fmla="*/ 533405 h 1107628"/>
                <a:gd name="connsiteX158" fmla="*/ 4925188 w 4948324"/>
                <a:gd name="connsiteY158" fmla="*/ 431099 h 1107628"/>
                <a:gd name="connsiteX159" fmla="*/ 4668742 w 4948324"/>
                <a:gd name="connsiteY159" fmla="*/ 345162 h 1107628"/>
                <a:gd name="connsiteX160" fmla="*/ 4523467 w 4948324"/>
                <a:gd name="connsiteY160" fmla="*/ 372444 h 1107628"/>
                <a:gd name="connsiteX161" fmla="*/ 4425254 w 4948324"/>
                <a:gd name="connsiteY161" fmla="*/ 447468 h 1107628"/>
                <a:gd name="connsiteX162" fmla="*/ 4390470 w 4948324"/>
                <a:gd name="connsiteY162" fmla="*/ 555230 h 1107628"/>
                <a:gd name="connsiteX163" fmla="*/ 4442305 w 4948324"/>
                <a:gd name="connsiteY163" fmla="*/ 689591 h 1107628"/>
                <a:gd name="connsiteX164" fmla="*/ 4604630 w 4948324"/>
                <a:gd name="connsiteY164" fmla="*/ 773482 h 1107628"/>
                <a:gd name="connsiteX165" fmla="*/ 4708982 w 4948324"/>
                <a:gd name="connsiteY165" fmla="*/ 808266 h 1107628"/>
                <a:gd name="connsiteX166" fmla="*/ 4755360 w 4948324"/>
                <a:gd name="connsiteY166" fmla="*/ 841003 h 1107628"/>
                <a:gd name="connsiteX167" fmla="*/ 4768319 w 4948324"/>
                <a:gd name="connsiteY167" fmla="*/ 890792 h 1107628"/>
                <a:gd name="connsiteX168" fmla="*/ 4733535 w 4948324"/>
                <a:gd name="connsiteY168" fmla="*/ 954904 h 1107628"/>
                <a:gd name="connsiteX169" fmla="*/ 4640096 w 4948324"/>
                <a:gd name="connsiteY169" fmla="*/ 978093 h 1107628"/>
                <a:gd name="connsiteX170" fmla="*/ 4443669 w 4948324"/>
                <a:gd name="connsiteY170" fmla="*/ 907161 h 1107628"/>
                <a:gd name="connsiteX171" fmla="*/ 4443669 w 4948324"/>
                <a:gd name="connsiteY171" fmla="*/ 907161 h 1107628"/>
                <a:gd name="connsiteX172" fmla="*/ 4356368 w 4948324"/>
                <a:gd name="connsiteY172" fmla="*/ 1005374 h 1107628"/>
                <a:gd name="connsiteX173" fmla="*/ 4482545 w 4948324"/>
                <a:gd name="connsiteY173" fmla="*/ 1080398 h 1107628"/>
                <a:gd name="connsiteX174" fmla="*/ 4644188 w 4948324"/>
                <a:gd name="connsiteY174" fmla="*/ 1107680 h 110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4948324" h="1107628">
                  <a:moveTo>
                    <a:pt x="246949" y="144644"/>
                  </a:moveTo>
                  <a:lnTo>
                    <a:pt x="254713" y="144668"/>
                  </a:lnTo>
                  <a:cubicBezTo>
                    <a:pt x="509620" y="146252"/>
                    <a:pt x="637074" y="226270"/>
                    <a:pt x="637074" y="384721"/>
                  </a:cubicBezTo>
                  <a:cubicBezTo>
                    <a:pt x="637074" y="440193"/>
                    <a:pt x="620251" y="485435"/>
                    <a:pt x="586604" y="520446"/>
                  </a:cubicBezTo>
                  <a:cubicBezTo>
                    <a:pt x="552956" y="555457"/>
                    <a:pt x="511580" y="577964"/>
                    <a:pt x="462473" y="587968"/>
                  </a:cubicBezTo>
                  <a:cubicBezTo>
                    <a:pt x="527039" y="599790"/>
                    <a:pt x="579101" y="622979"/>
                    <a:pt x="618659" y="657535"/>
                  </a:cubicBezTo>
                  <a:cubicBezTo>
                    <a:pt x="658218" y="692092"/>
                    <a:pt x="677997" y="744836"/>
                    <a:pt x="677997" y="815768"/>
                  </a:cubicBezTo>
                  <a:cubicBezTo>
                    <a:pt x="677997" y="913981"/>
                    <a:pt x="643440" y="983777"/>
                    <a:pt x="574327" y="1025153"/>
                  </a:cubicBezTo>
                  <a:cubicBezTo>
                    <a:pt x="505214" y="1066530"/>
                    <a:pt x="408365" y="1087219"/>
                    <a:pt x="283779" y="1087219"/>
                  </a:cubicBezTo>
                  <a:lnTo>
                    <a:pt x="283779" y="1087219"/>
                  </a:lnTo>
                  <a:lnTo>
                    <a:pt x="52" y="1087219"/>
                  </a:lnTo>
                  <a:lnTo>
                    <a:pt x="52" y="144644"/>
                  </a:lnTo>
                  <a:lnTo>
                    <a:pt x="246949" y="144644"/>
                  </a:lnTo>
                  <a:close/>
                  <a:moveTo>
                    <a:pt x="304240" y="657535"/>
                  </a:moveTo>
                  <a:lnTo>
                    <a:pt x="180110" y="657535"/>
                  </a:lnTo>
                  <a:lnTo>
                    <a:pt x="180110" y="952175"/>
                  </a:lnTo>
                  <a:lnTo>
                    <a:pt x="285143" y="952175"/>
                  </a:lnTo>
                  <a:cubicBezTo>
                    <a:pt x="351528" y="952175"/>
                    <a:pt x="402226" y="942172"/>
                    <a:pt x="437238" y="922166"/>
                  </a:cubicBezTo>
                  <a:cubicBezTo>
                    <a:pt x="472249" y="902159"/>
                    <a:pt x="489754" y="864420"/>
                    <a:pt x="489754" y="808948"/>
                  </a:cubicBezTo>
                  <a:cubicBezTo>
                    <a:pt x="489754" y="755294"/>
                    <a:pt x="473158" y="716645"/>
                    <a:pt x="439966" y="693001"/>
                  </a:cubicBezTo>
                  <a:cubicBezTo>
                    <a:pt x="406773" y="669357"/>
                    <a:pt x="361531" y="657535"/>
                    <a:pt x="304240" y="657535"/>
                  </a:cubicBezTo>
                  <a:lnTo>
                    <a:pt x="304240" y="657535"/>
                  </a:lnTo>
                  <a:close/>
                  <a:moveTo>
                    <a:pt x="264682" y="276959"/>
                  </a:moveTo>
                  <a:lnTo>
                    <a:pt x="180110" y="276959"/>
                  </a:lnTo>
                  <a:lnTo>
                    <a:pt x="180110" y="532041"/>
                  </a:lnTo>
                  <a:lnTo>
                    <a:pt x="290599" y="532041"/>
                  </a:lnTo>
                  <a:cubicBezTo>
                    <a:pt x="340616" y="532041"/>
                    <a:pt x="380174" y="520901"/>
                    <a:pt x="409274" y="498621"/>
                  </a:cubicBezTo>
                  <a:cubicBezTo>
                    <a:pt x="438374" y="476341"/>
                    <a:pt x="452924" y="443376"/>
                    <a:pt x="452924" y="399725"/>
                  </a:cubicBezTo>
                  <a:cubicBezTo>
                    <a:pt x="452924" y="354256"/>
                    <a:pt x="437692" y="322428"/>
                    <a:pt x="407228" y="304240"/>
                  </a:cubicBezTo>
                  <a:cubicBezTo>
                    <a:pt x="376764" y="286053"/>
                    <a:pt x="329248" y="276959"/>
                    <a:pt x="264682" y="276959"/>
                  </a:cubicBezTo>
                  <a:lnTo>
                    <a:pt x="264682" y="276959"/>
                  </a:lnTo>
                  <a:close/>
                  <a:moveTo>
                    <a:pt x="978796" y="365624"/>
                  </a:moveTo>
                  <a:lnTo>
                    <a:pt x="978796" y="1087219"/>
                  </a:lnTo>
                  <a:lnTo>
                    <a:pt x="804194" y="1087219"/>
                  </a:lnTo>
                  <a:lnTo>
                    <a:pt x="804194" y="365624"/>
                  </a:lnTo>
                  <a:lnTo>
                    <a:pt x="978796" y="365624"/>
                  </a:lnTo>
                  <a:close/>
                  <a:moveTo>
                    <a:pt x="890131" y="52"/>
                  </a:moveTo>
                  <a:cubicBezTo>
                    <a:pt x="922869" y="52"/>
                    <a:pt x="949468" y="10282"/>
                    <a:pt x="969929" y="30743"/>
                  </a:cubicBezTo>
                  <a:cubicBezTo>
                    <a:pt x="990390" y="51204"/>
                    <a:pt x="1000621" y="76440"/>
                    <a:pt x="1000621" y="106449"/>
                  </a:cubicBezTo>
                  <a:cubicBezTo>
                    <a:pt x="1000621" y="136459"/>
                    <a:pt x="990390" y="161467"/>
                    <a:pt x="969929" y="181474"/>
                  </a:cubicBezTo>
                  <a:cubicBezTo>
                    <a:pt x="949468" y="201480"/>
                    <a:pt x="922869" y="211483"/>
                    <a:pt x="890131" y="211483"/>
                  </a:cubicBezTo>
                  <a:cubicBezTo>
                    <a:pt x="858303" y="211483"/>
                    <a:pt x="832158" y="201480"/>
                    <a:pt x="811697" y="181474"/>
                  </a:cubicBezTo>
                  <a:cubicBezTo>
                    <a:pt x="791235" y="161467"/>
                    <a:pt x="781005" y="136459"/>
                    <a:pt x="781005" y="106449"/>
                  </a:cubicBezTo>
                  <a:cubicBezTo>
                    <a:pt x="781005" y="76440"/>
                    <a:pt x="791235" y="51204"/>
                    <a:pt x="811697" y="30743"/>
                  </a:cubicBezTo>
                  <a:cubicBezTo>
                    <a:pt x="832158" y="10282"/>
                    <a:pt x="858303" y="52"/>
                    <a:pt x="890131" y="52"/>
                  </a:cubicBezTo>
                  <a:close/>
                  <a:moveTo>
                    <a:pt x="1435099" y="1107680"/>
                  </a:moveTo>
                  <a:cubicBezTo>
                    <a:pt x="1467837" y="1107680"/>
                    <a:pt x="1499893" y="1103133"/>
                    <a:pt x="1531267" y="1094039"/>
                  </a:cubicBezTo>
                  <a:cubicBezTo>
                    <a:pt x="1562640" y="1084945"/>
                    <a:pt x="1591059" y="1071305"/>
                    <a:pt x="1616521" y="1053117"/>
                  </a:cubicBezTo>
                  <a:lnTo>
                    <a:pt x="1616521" y="1053117"/>
                  </a:lnTo>
                  <a:lnTo>
                    <a:pt x="1555138" y="941263"/>
                  </a:lnTo>
                  <a:cubicBezTo>
                    <a:pt x="1524219" y="958541"/>
                    <a:pt x="1495573" y="967180"/>
                    <a:pt x="1469201" y="967180"/>
                  </a:cubicBezTo>
                  <a:cubicBezTo>
                    <a:pt x="1442829" y="967180"/>
                    <a:pt x="1423505" y="959451"/>
                    <a:pt x="1411228" y="943991"/>
                  </a:cubicBezTo>
                  <a:cubicBezTo>
                    <a:pt x="1398951" y="928531"/>
                    <a:pt x="1392813" y="903069"/>
                    <a:pt x="1392813" y="867603"/>
                  </a:cubicBezTo>
                  <a:lnTo>
                    <a:pt x="1392813" y="867603"/>
                  </a:lnTo>
                  <a:lnTo>
                    <a:pt x="1392813" y="491118"/>
                  </a:lnTo>
                  <a:lnTo>
                    <a:pt x="1542861" y="491118"/>
                  </a:lnTo>
                  <a:lnTo>
                    <a:pt x="1560594" y="365624"/>
                  </a:lnTo>
                  <a:lnTo>
                    <a:pt x="1392813" y="365624"/>
                  </a:lnTo>
                  <a:lnTo>
                    <a:pt x="1392813" y="185566"/>
                  </a:lnTo>
                  <a:lnTo>
                    <a:pt x="1218212" y="206027"/>
                  </a:lnTo>
                  <a:lnTo>
                    <a:pt x="1218212" y="365624"/>
                  </a:lnTo>
                  <a:lnTo>
                    <a:pt x="1104993" y="365624"/>
                  </a:lnTo>
                  <a:lnTo>
                    <a:pt x="1104993" y="491118"/>
                  </a:lnTo>
                  <a:lnTo>
                    <a:pt x="1218212" y="491118"/>
                  </a:lnTo>
                  <a:lnTo>
                    <a:pt x="1218212" y="871695"/>
                  </a:lnTo>
                  <a:cubicBezTo>
                    <a:pt x="1218212" y="948993"/>
                    <a:pt x="1236627" y="1007420"/>
                    <a:pt x="1273457" y="1046979"/>
                  </a:cubicBezTo>
                  <a:cubicBezTo>
                    <a:pt x="1310287" y="1086537"/>
                    <a:pt x="1364167" y="1106771"/>
                    <a:pt x="1435099" y="1107680"/>
                  </a:cubicBezTo>
                  <a:close/>
                  <a:moveTo>
                    <a:pt x="1965063" y="1087219"/>
                  </a:moveTo>
                  <a:lnTo>
                    <a:pt x="1965063" y="491118"/>
                  </a:lnTo>
                  <a:lnTo>
                    <a:pt x="2119203" y="491118"/>
                  </a:lnTo>
                  <a:lnTo>
                    <a:pt x="2138301" y="365624"/>
                  </a:lnTo>
                  <a:lnTo>
                    <a:pt x="1965063" y="365624"/>
                  </a:lnTo>
                  <a:lnTo>
                    <a:pt x="1965063" y="289235"/>
                  </a:lnTo>
                  <a:cubicBezTo>
                    <a:pt x="1965063" y="254679"/>
                    <a:pt x="1972565" y="229443"/>
                    <a:pt x="1987570" y="213529"/>
                  </a:cubicBezTo>
                  <a:cubicBezTo>
                    <a:pt x="2002575" y="197615"/>
                    <a:pt x="2027356" y="189658"/>
                    <a:pt x="2061912" y="189658"/>
                  </a:cubicBezTo>
                  <a:cubicBezTo>
                    <a:pt x="2101925" y="189658"/>
                    <a:pt x="2141483" y="198752"/>
                    <a:pt x="2180587" y="216939"/>
                  </a:cubicBezTo>
                  <a:lnTo>
                    <a:pt x="2180587" y="216939"/>
                  </a:lnTo>
                  <a:lnTo>
                    <a:pt x="2231057" y="99629"/>
                  </a:lnTo>
                  <a:cubicBezTo>
                    <a:pt x="2170129" y="71438"/>
                    <a:pt x="2107836" y="57343"/>
                    <a:pt x="2044179" y="57343"/>
                  </a:cubicBezTo>
                  <a:cubicBezTo>
                    <a:pt x="1963244" y="57343"/>
                    <a:pt x="1900724" y="78486"/>
                    <a:pt x="1856619" y="120772"/>
                  </a:cubicBezTo>
                  <a:cubicBezTo>
                    <a:pt x="1812514" y="163059"/>
                    <a:pt x="1790461" y="218304"/>
                    <a:pt x="1790461" y="286507"/>
                  </a:cubicBezTo>
                  <a:lnTo>
                    <a:pt x="1790461" y="286507"/>
                  </a:lnTo>
                  <a:lnTo>
                    <a:pt x="1790461" y="365624"/>
                  </a:lnTo>
                  <a:lnTo>
                    <a:pt x="1673151" y="365624"/>
                  </a:lnTo>
                  <a:lnTo>
                    <a:pt x="1673151" y="491118"/>
                  </a:lnTo>
                  <a:lnTo>
                    <a:pt x="1790461" y="491118"/>
                  </a:lnTo>
                  <a:lnTo>
                    <a:pt x="1790461" y="1087219"/>
                  </a:lnTo>
                  <a:lnTo>
                    <a:pt x="1965063" y="1087219"/>
                  </a:lnTo>
                  <a:close/>
                  <a:moveTo>
                    <a:pt x="2525036" y="345162"/>
                  </a:moveTo>
                  <a:cubicBezTo>
                    <a:pt x="2631434" y="345162"/>
                    <a:pt x="2714415" y="379037"/>
                    <a:pt x="2773980" y="446786"/>
                  </a:cubicBezTo>
                  <a:cubicBezTo>
                    <a:pt x="2833545" y="514535"/>
                    <a:pt x="2863327" y="607519"/>
                    <a:pt x="2863327" y="725739"/>
                  </a:cubicBezTo>
                  <a:cubicBezTo>
                    <a:pt x="2863327" y="801218"/>
                    <a:pt x="2849686" y="867830"/>
                    <a:pt x="2822405" y="925576"/>
                  </a:cubicBezTo>
                  <a:cubicBezTo>
                    <a:pt x="2795123" y="983322"/>
                    <a:pt x="2756019" y="1028109"/>
                    <a:pt x="2705094" y="1059937"/>
                  </a:cubicBezTo>
                  <a:cubicBezTo>
                    <a:pt x="2654168" y="1091766"/>
                    <a:pt x="2593695" y="1107680"/>
                    <a:pt x="2523672" y="1107680"/>
                  </a:cubicBezTo>
                  <a:cubicBezTo>
                    <a:pt x="2417274" y="1107680"/>
                    <a:pt x="2334066" y="1073805"/>
                    <a:pt x="2274047" y="1006056"/>
                  </a:cubicBezTo>
                  <a:cubicBezTo>
                    <a:pt x="2214027" y="938307"/>
                    <a:pt x="2184018" y="844868"/>
                    <a:pt x="2184018" y="725739"/>
                  </a:cubicBezTo>
                  <a:cubicBezTo>
                    <a:pt x="2184018" y="650260"/>
                    <a:pt x="2197659" y="583875"/>
                    <a:pt x="2224940" y="526584"/>
                  </a:cubicBezTo>
                  <a:cubicBezTo>
                    <a:pt x="2252221" y="469293"/>
                    <a:pt x="2291552" y="424733"/>
                    <a:pt x="2342932" y="392905"/>
                  </a:cubicBezTo>
                  <a:cubicBezTo>
                    <a:pt x="2394312" y="361077"/>
                    <a:pt x="2455014" y="345162"/>
                    <a:pt x="2525036" y="345162"/>
                  </a:cubicBezTo>
                  <a:close/>
                  <a:moveTo>
                    <a:pt x="2525036" y="477478"/>
                  </a:moveTo>
                  <a:cubicBezTo>
                    <a:pt x="2420457" y="477478"/>
                    <a:pt x="2368168" y="560231"/>
                    <a:pt x="2368168" y="725739"/>
                  </a:cubicBezTo>
                  <a:cubicBezTo>
                    <a:pt x="2368168" y="811221"/>
                    <a:pt x="2381126" y="874196"/>
                    <a:pt x="2407044" y="914663"/>
                  </a:cubicBezTo>
                  <a:cubicBezTo>
                    <a:pt x="2432961" y="955131"/>
                    <a:pt x="2471837" y="975365"/>
                    <a:pt x="2523672" y="975365"/>
                  </a:cubicBezTo>
                  <a:cubicBezTo>
                    <a:pt x="2575507" y="975365"/>
                    <a:pt x="2614383" y="954904"/>
                    <a:pt x="2640301" y="913981"/>
                  </a:cubicBezTo>
                  <a:cubicBezTo>
                    <a:pt x="2666218" y="873059"/>
                    <a:pt x="2679177" y="810312"/>
                    <a:pt x="2679177" y="725739"/>
                  </a:cubicBezTo>
                  <a:cubicBezTo>
                    <a:pt x="2679177" y="641167"/>
                    <a:pt x="2666218" y="578646"/>
                    <a:pt x="2640301" y="538179"/>
                  </a:cubicBezTo>
                  <a:cubicBezTo>
                    <a:pt x="2614383" y="497711"/>
                    <a:pt x="2575962" y="477478"/>
                    <a:pt x="2525036" y="477478"/>
                  </a:cubicBezTo>
                  <a:close/>
                  <a:moveTo>
                    <a:pt x="3305990" y="1107680"/>
                  </a:moveTo>
                  <a:cubicBezTo>
                    <a:pt x="3393290" y="1107680"/>
                    <a:pt x="3471043" y="1079944"/>
                    <a:pt x="3539246" y="1024471"/>
                  </a:cubicBezTo>
                  <a:lnTo>
                    <a:pt x="3539246" y="1024471"/>
                  </a:lnTo>
                  <a:lnTo>
                    <a:pt x="3461494" y="913981"/>
                  </a:lnTo>
                  <a:cubicBezTo>
                    <a:pt x="3432394" y="932169"/>
                    <a:pt x="3407159" y="945355"/>
                    <a:pt x="3385788" y="953540"/>
                  </a:cubicBezTo>
                  <a:cubicBezTo>
                    <a:pt x="3364417" y="961724"/>
                    <a:pt x="3341001" y="965816"/>
                    <a:pt x="3315538" y="965816"/>
                  </a:cubicBezTo>
                  <a:cubicBezTo>
                    <a:pt x="3263703" y="965816"/>
                    <a:pt x="3223690" y="947401"/>
                    <a:pt x="3195500" y="910571"/>
                  </a:cubicBezTo>
                  <a:cubicBezTo>
                    <a:pt x="3167309" y="873741"/>
                    <a:pt x="3153213" y="813495"/>
                    <a:pt x="3153213" y="729831"/>
                  </a:cubicBezTo>
                  <a:cubicBezTo>
                    <a:pt x="3153213" y="565233"/>
                    <a:pt x="3207321" y="482934"/>
                    <a:pt x="3315538" y="482934"/>
                  </a:cubicBezTo>
                  <a:cubicBezTo>
                    <a:pt x="3342819" y="482934"/>
                    <a:pt x="3367827" y="487026"/>
                    <a:pt x="3390562" y="495211"/>
                  </a:cubicBezTo>
                  <a:cubicBezTo>
                    <a:pt x="3413297" y="503395"/>
                    <a:pt x="3436941" y="516581"/>
                    <a:pt x="3461494" y="534769"/>
                  </a:cubicBezTo>
                  <a:lnTo>
                    <a:pt x="3461494" y="534769"/>
                  </a:lnTo>
                  <a:lnTo>
                    <a:pt x="3539246" y="429735"/>
                  </a:lnTo>
                  <a:cubicBezTo>
                    <a:pt x="3505599" y="400635"/>
                    <a:pt x="3469906" y="379264"/>
                    <a:pt x="3432167" y="365624"/>
                  </a:cubicBezTo>
                  <a:cubicBezTo>
                    <a:pt x="3394427" y="351983"/>
                    <a:pt x="3351914" y="345162"/>
                    <a:pt x="3304625" y="345162"/>
                  </a:cubicBezTo>
                  <a:cubicBezTo>
                    <a:pt x="3236422" y="345162"/>
                    <a:pt x="3176857" y="361304"/>
                    <a:pt x="3125932" y="393587"/>
                  </a:cubicBezTo>
                  <a:cubicBezTo>
                    <a:pt x="3075006" y="425870"/>
                    <a:pt x="3035903" y="471339"/>
                    <a:pt x="3008621" y="529994"/>
                  </a:cubicBezTo>
                  <a:cubicBezTo>
                    <a:pt x="2981340" y="588650"/>
                    <a:pt x="2967699" y="656171"/>
                    <a:pt x="2967699" y="732559"/>
                  </a:cubicBezTo>
                  <a:cubicBezTo>
                    <a:pt x="2967699" y="808948"/>
                    <a:pt x="2981340" y="875333"/>
                    <a:pt x="3008621" y="931714"/>
                  </a:cubicBezTo>
                  <a:cubicBezTo>
                    <a:pt x="3035903" y="988096"/>
                    <a:pt x="3075006" y="1031519"/>
                    <a:pt x="3125932" y="1061983"/>
                  </a:cubicBezTo>
                  <a:cubicBezTo>
                    <a:pt x="3176857" y="1092448"/>
                    <a:pt x="3236876" y="1107680"/>
                    <a:pt x="3305990" y="1107680"/>
                  </a:cubicBezTo>
                  <a:close/>
                  <a:moveTo>
                    <a:pt x="3861871" y="1107680"/>
                  </a:moveTo>
                  <a:cubicBezTo>
                    <a:pt x="3910977" y="1107680"/>
                    <a:pt x="3953491" y="1097677"/>
                    <a:pt x="3989412" y="1077670"/>
                  </a:cubicBezTo>
                  <a:cubicBezTo>
                    <a:pt x="4025332" y="1057664"/>
                    <a:pt x="4056478" y="1027200"/>
                    <a:pt x="4082851" y="986277"/>
                  </a:cubicBezTo>
                  <a:lnTo>
                    <a:pt x="4082851" y="986277"/>
                  </a:lnTo>
                  <a:lnTo>
                    <a:pt x="4092399" y="1087219"/>
                  </a:lnTo>
                  <a:lnTo>
                    <a:pt x="4243812" y="1087219"/>
                  </a:lnTo>
                  <a:lnTo>
                    <a:pt x="4243812" y="365624"/>
                  </a:lnTo>
                  <a:lnTo>
                    <a:pt x="4069210" y="365624"/>
                  </a:lnTo>
                  <a:lnTo>
                    <a:pt x="4069210" y="873059"/>
                  </a:lnTo>
                  <a:cubicBezTo>
                    <a:pt x="4027378" y="941263"/>
                    <a:pt x="3978726" y="975365"/>
                    <a:pt x="3923254" y="975365"/>
                  </a:cubicBezTo>
                  <a:cubicBezTo>
                    <a:pt x="3892335" y="975365"/>
                    <a:pt x="3869827" y="966726"/>
                    <a:pt x="3855732" y="949447"/>
                  </a:cubicBezTo>
                  <a:cubicBezTo>
                    <a:pt x="3841637" y="932169"/>
                    <a:pt x="3834589" y="903069"/>
                    <a:pt x="3834589" y="862147"/>
                  </a:cubicBezTo>
                  <a:lnTo>
                    <a:pt x="3834589" y="862147"/>
                  </a:lnTo>
                  <a:lnTo>
                    <a:pt x="3834589" y="365624"/>
                  </a:lnTo>
                  <a:lnTo>
                    <a:pt x="3659987" y="365624"/>
                  </a:lnTo>
                  <a:lnTo>
                    <a:pt x="3659987" y="883972"/>
                  </a:lnTo>
                  <a:cubicBezTo>
                    <a:pt x="3659987" y="953994"/>
                    <a:pt x="3677493" y="1008785"/>
                    <a:pt x="3712504" y="1048343"/>
                  </a:cubicBezTo>
                  <a:cubicBezTo>
                    <a:pt x="3747516" y="1087901"/>
                    <a:pt x="3797304" y="1107680"/>
                    <a:pt x="3861871" y="1107680"/>
                  </a:cubicBezTo>
                  <a:close/>
                  <a:moveTo>
                    <a:pt x="4644188" y="1107680"/>
                  </a:moveTo>
                  <a:cubicBezTo>
                    <a:pt x="4730580" y="1107680"/>
                    <a:pt x="4802875" y="1087446"/>
                    <a:pt x="4861076" y="1046979"/>
                  </a:cubicBezTo>
                  <a:cubicBezTo>
                    <a:pt x="4919276" y="1006511"/>
                    <a:pt x="4948377" y="950357"/>
                    <a:pt x="4948377" y="878515"/>
                  </a:cubicBezTo>
                  <a:cubicBezTo>
                    <a:pt x="4948377" y="816677"/>
                    <a:pt x="4929507" y="768480"/>
                    <a:pt x="4891768" y="733924"/>
                  </a:cubicBezTo>
                  <a:cubicBezTo>
                    <a:pt x="4854028" y="699367"/>
                    <a:pt x="4796055" y="671631"/>
                    <a:pt x="4717848" y="650715"/>
                  </a:cubicBezTo>
                  <a:cubicBezTo>
                    <a:pt x="4676016" y="638893"/>
                    <a:pt x="4644415" y="628208"/>
                    <a:pt x="4623045" y="618659"/>
                  </a:cubicBezTo>
                  <a:cubicBezTo>
                    <a:pt x="4601674" y="609111"/>
                    <a:pt x="4586897" y="598880"/>
                    <a:pt x="4578712" y="587968"/>
                  </a:cubicBezTo>
                  <a:cubicBezTo>
                    <a:pt x="4570528" y="577055"/>
                    <a:pt x="4566436" y="563414"/>
                    <a:pt x="4566436" y="547045"/>
                  </a:cubicBezTo>
                  <a:cubicBezTo>
                    <a:pt x="4566436" y="525220"/>
                    <a:pt x="4575984" y="507715"/>
                    <a:pt x="4595081" y="494529"/>
                  </a:cubicBezTo>
                  <a:cubicBezTo>
                    <a:pt x="4614179" y="481342"/>
                    <a:pt x="4641005" y="474749"/>
                    <a:pt x="4675562" y="474749"/>
                  </a:cubicBezTo>
                  <a:cubicBezTo>
                    <a:pt x="4734672" y="474749"/>
                    <a:pt x="4795145" y="494301"/>
                    <a:pt x="4856984" y="533405"/>
                  </a:cubicBezTo>
                  <a:lnTo>
                    <a:pt x="4856984" y="533405"/>
                  </a:lnTo>
                  <a:lnTo>
                    <a:pt x="4925188" y="431099"/>
                  </a:lnTo>
                  <a:cubicBezTo>
                    <a:pt x="4851527" y="373808"/>
                    <a:pt x="4766045" y="345162"/>
                    <a:pt x="4668742" y="345162"/>
                  </a:cubicBezTo>
                  <a:cubicBezTo>
                    <a:pt x="4614179" y="345162"/>
                    <a:pt x="4565754" y="354256"/>
                    <a:pt x="4523467" y="372444"/>
                  </a:cubicBezTo>
                  <a:cubicBezTo>
                    <a:pt x="4481181" y="390632"/>
                    <a:pt x="4448444" y="415640"/>
                    <a:pt x="4425254" y="447468"/>
                  </a:cubicBezTo>
                  <a:cubicBezTo>
                    <a:pt x="4402065" y="479296"/>
                    <a:pt x="4390470" y="515217"/>
                    <a:pt x="4390470" y="555230"/>
                  </a:cubicBezTo>
                  <a:cubicBezTo>
                    <a:pt x="4390470" y="608883"/>
                    <a:pt x="4407748" y="653671"/>
                    <a:pt x="4442305" y="689591"/>
                  </a:cubicBezTo>
                  <a:cubicBezTo>
                    <a:pt x="4476862" y="725512"/>
                    <a:pt x="4530970" y="753475"/>
                    <a:pt x="4604630" y="773482"/>
                  </a:cubicBezTo>
                  <a:cubicBezTo>
                    <a:pt x="4651918" y="787122"/>
                    <a:pt x="4686702" y="798717"/>
                    <a:pt x="4708982" y="808266"/>
                  </a:cubicBezTo>
                  <a:cubicBezTo>
                    <a:pt x="4731261" y="817814"/>
                    <a:pt x="4746721" y="828727"/>
                    <a:pt x="4755360" y="841003"/>
                  </a:cubicBezTo>
                  <a:cubicBezTo>
                    <a:pt x="4763999" y="853280"/>
                    <a:pt x="4768319" y="869876"/>
                    <a:pt x="4768319" y="890792"/>
                  </a:cubicBezTo>
                  <a:cubicBezTo>
                    <a:pt x="4768319" y="918074"/>
                    <a:pt x="4756724" y="939444"/>
                    <a:pt x="4733535" y="954904"/>
                  </a:cubicBezTo>
                  <a:cubicBezTo>
                    <a:pt x="4710345" y="970363"/>
                    <a:pt x="4679199" y="978093"/>
                    <a:pt x="4640096" y="978093"/>
                  </a:cubicBezTo>
                  <a:cubicBezTo>
                    <a:pt x="4571892" y="978093"/>
                    <a:pt x="4506417" y="954449"/>
                    <a:pt x="4443669" y="907161"/>
                  </a:cubicBezTo>
                  <a:lnTo>
                    <a:pt x="4443669" y="907161"/>
                  </a:lnTo>
                  <a:lnTo>
                    <a:pt x="4356368" y="1005374"/>
                  </a:lnTo>
                  <a:cubicBezTo>
                    <a:pt x="4391834" y="1037203"/>
                    <a:pt x="4433894" y="1062211"/>
                    <a:pt x="4482545" y="1080398"/>
                  </a:cubicBezTo>
                  <a:cubicBezTo>
                    <a:pt x="4531197" y="1098586"/>
                    <a:pt x="4585078" y="1107680"/>
                    <a:pt x="4644188" y="1107680"/>
                  </a:cubicBezTo>
                  <a:close/>
                </a:path>
              </a:pathLst>
            </a:custGeom>
            <a:solidFill>
              <a:schemeClr val="bg1"/>
            </a:solidFill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1A7F03FB-B2CD-A63E-3821-4377A6F594D6}"/>
                </a:ext>
              </a:extLst>
            </p:cNvPr>
            <p:cNvGrpSpPr/>
            <p:nvPr/>
          </p:nvGrpSpPr>
          <p:grpSpPr>
            <a:xfrm>
              <a:off x="1735540" y="2135206"/>
              <a:ext cx="1582253" cy="1971487"/>
              <a:chOff x="1735540" y="2135206"/>
              <a:chExt cx="1582253" cy="1971487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8BE0C00C-992E-EDB8-38DD-113BE7EAAE80}"/>
                  </a:ext>
                </a:extLst>
              </p:cNvPr>
              <p:cNvSpPr/>
              <p:nvPr/>
            </p:nvSpPr>
            <p:spPr>
              <a:xfrm>
                <a:off x="1853912" y="2135206"/>
                <a:ext cx="1104494" cy="1971487"/>
              </a:xfrm>
              <a:custGeom>
                <a:avLst/>
                <a:gdLst>
                  <a:gd name="connsiteX0" fmla="*/ 694655 w 1104494"/>
                  <a:gd name="connsiteY0" fmla="*/ 1971539 h 1971487"/>
                  <a:gd name="connsiteX1" fmla="*/ 891327 w 1104494"/>
                  <a:gd name="connsiteY1" fmla="*/ 1797821 h 1971487"/>
                  <a:gd name="connsiteX2" fmla="*/ 1103931 w 1104494"/>
                  <a:gd name="connsiteY2" fmla="*/ 89115 h 1971487"/>
                  <a:gd name="connsiteX3" fmla="*/ 1035051 w 1104494"/>
                  <a:gd name="connsiteY3" fmla="*/ 658 h 1971487"/>
                  <a:gd name="connsiteX4" fmla="*/ 989758 w 1104494"/>
                  <a:gd name="connsiteY4" fmla="*/ 8447 h 1971487"/>
                  <a:gd name="connsiteX5" fmla="*/ 65720 w 1104494"/>
                  <a:gd name="connsiteY5" fmla="*/ 471308 h 1971487"/>
                  <a:gd name="connsiteX6" fmla="*/ 3645 w 1104494"/>
                  <a:gd name="connsiteY6" fmla="*/ 606588 h 1971487"/>
                  <a:gd name="connsiteX7" fmla="*/ 308747 w 1104494"/>
                  <a:gd name="connsiteY7" fmla="*/ 1821619 h 1971487"/>
                  <a:gd name="connsiteX8" fmla="*/ 500967 w 1104494"/>
                  <a:gd name="connsiteY8" fmla="*/ 1971539 h 1971487"/>
                  <a:gd name="connsiteX9" fmla="*/ 694655 w 1104494"/>
                  <a:gd name="connsiteY9" fmla="*/ 1971539 h 197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4494" h="1971487">
                    <a:moveTo>
                      <a:pt x="694655" y="1971539"/>
                    </a:moveTo>
                    <a:cubicBezTo>
                      <a:pt x="794649" y="1971539"/>
                      <a:pt x="878980" y="1897050"/>
                      <a:pt x="891327" y="1797821"/>
                    </a:cubicBezTo>
                    <a:lnTo>
                      <a:pt x="1103931" y="89115"/>
                    </a:lnTo>
                    <a:cubicBezTo>
                      <a:pt x="1109337" y="45668"/>
                      <a:pt x="1078498" y="6064"/>
                      <a:pt x="1035051" y="658"/>
                    </a:cubicBezTo>
                    <a:cubicBezTo>
                      <a:pt x="1019515" y="-1275"/>
                      <a:pt x="1003755" y="1435"/>
                      <a:pt x="989758" y="8447"/>
                    </a:cubicBezTo>
                    <a:lnTo>
                      <a:pt x="65720" y="471308"/>
                    </a:lnTo>
                    <a:cubicBezTo>
                      <a:pt x="15876" y="496275"/>
                      <a:pt x="-9932" y="552519"/>
                      <a:pt x="3645" y="606588"/>
                    </a:cubicBezTo>
                    <a:lnTo>
                      <a:pt x="308747" y="1821619"/>
                    </a:lnTo>
                    <a:cubicBezTo>
                      <a:pt x="330876" y="1909748"/>
                      <a:pt x="410102" y="1971539"/>
                      <a:pt x="500967" y="1971539"/>
                    </a:cubicBezTo>
                    <a:lnTo>
                      <a:pt x="694655" y="1971539"/>
                    </a:lnTo>
                    <a:close/>
                  </a:path>
                </a:pathLst>
              </a:custGeom>
              <a:gradFill>
                <a:gsLst>
                  <a:gs pos="0">
                    <a:srgbClr val="CF1138"/>
                  </a:gs>
                  <a:gs pos="50000">
                    <a:srgbClr val="B80C29"/>
                  </a:gs>
                  <a:gs pos="100000">
                    <a:srgbClr val="A2071A"/>
                  </a:gs>
                </a:gsLst>
                <a:lin ang="5400000" scaled="1"/>
              </a:gradFill>
              <a:ln w="7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B0524D73-419C-3B30-2F1F-138C75177333}"/>
                  </a:ext>
                </a:extLst>
              </p:cNvPr>
              <p:cNvGrpSpPr/>
              <p:nvPr/>
            </p:nvGrpSpPr>
            <p:grpSpPr>
              <a:xfrm>
                <a:off x="1735540" y="2214445"/>
                <a:ext cx="1582253" cy="1647502"/>
                <a:chOff x="1735540" y="2214445"/>
                <a:chExt cx="1582253" cy="1647502"/>
              </a:xfrm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C7C25648-DCE5-9EFF-F164-0E5D5908A019}"/>
                    </a:ext>
                  </a:extLst>
                </p:cNvPr>
                <p:cNvSpPr/>
                <p:nvPr/>
              </p:nvSpPr>
              <p:spPr>
                <a:xfrm>
                  <a:off x="1735540" y="2340620"/>
                  <a:ext cx="1545950" cy="1521326"/>
                </a:xfrm>
                <a:custGeom>
                  <a:avLst/>
                  <a:gdLst>
                    <a:gd name="connsiteX0" fmla="*/ 378556 w 1545950"/>
                    <a:gd name="connsiteY0" fmla="*/ 668454 h 1521326"/>
                    <a:gd name="connsiteX1" fmla="*/ 52 w 1545950"/>
                    <a:gd name="connsiteY1" fmla="*/ 900739 h 1521326"/>
                    <a:gd name="connsiteX2" fmla="*/ 608664 w 1545950"/>
                    <a:gd name="connsiteY2" fmla="*/ 1521389 h 1521326"/>
                    <a:gd name="connsiteX3" fmla="*/ 1546003 w 1545950"/>
                    <a:gd name="connsiteY3" fmla="*/ 577560 h 1521326"/>
                    <a:gd name="connsiteX4" fmla="*/ 1478379 w 1545950"/>
                    <a:gd name="connsiteY4" fmla="*/ 62 h 1521326"/>
                    <a:gd name="connsiteX5" fmla="*/ 627449 w 1545950"/>
                    <a:gd name="connsiteY5" fmla="*/ 1069673 h 1521326"/>
                    <a:gd name="connsiteX6" fmla="*/ 378556 w 1545950"/>
                    <a:gd name="connsiteY6" fmla="*/ 668454 h 1521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5950" h="1521326">
                      <a:moveTo>
                        <a:pt x="378556" y="668454"/>
                      </a:moveTo>
                      <a:lnTo>
                        <a:pt x="52" y="900739"/>
                      </a:lnTo>
                      <a:lnTo>
                        <a:pt x="608664" y="1521389"/>
                      </a:lnTo>
                      <a:cubicBezTo>
                        <a:pt x="608664" y="1521389"/>
                        <a:pt x="1125234" y="968680"/>
                        <a:pt x="1546003" y="577560"/>
                      </a:cubicBezTo>
                      <a:cubicBezTo>
                        <a:pt x="1546003" y="577560"/>
                        <a:pt x="1447385" y="229592"/>
                        <a:pt x="1478379" y="62"/>
                      </a:cubicBezTo>
                      <a:cubicBezTo>
                        <a:pt x="1478379" y="62"/>
                        <a:pt x="962749" y="304878"/>
                        <a:pt x="627449" y="1069673"/>
                      </a:cubicBezTo>
                      <a:lnTo>
                        <a:pt x="378556" y="668454"/>
                      </a:lnTo>
                      <a:close/>
                    </a:path>
                  </a:pathLst>
                </a:custGeom>
                <a:solidFill>
                  <a:srgbClr val="C5D0D8"/>
                </a:solidFill>
                <a:ln w="77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6" name="Graphic 9">
                  <a:extLst>
                    <a:ext uri="{FF2B5EF4-FFF2-40B4-BE49-F238E27FC236}">
                      <a16:creationId xmlns:a16="http://schemas.microsoft.com/office/drawing/2014/main" id="{5535B490-9BDF-A056-AB61-C82EA626FBE8}"/>
                    </a:ext>
                  </a:extLst>
                </p:cNvPr>
                <p:cNvGrpSpPr/>
                <p:nvPr/>
              </p:nvGrpSpPr>
              <p:grpSpPr>
                <a:xfrm>
                  <a:off x="1771842" y="2214445"/>
                  <a:ext cx="1545950" cy="1521326"/>
                  <a:chOff x="1771842" y="2214445"/>
                  <a:chExt cx="1545950" cy="1521326"/>
                </a:xfrm>
              </p:grpSpPr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7762E792-E481-7339-1C16-6A68C08CC511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F1D231EB-328D-F142-A6E0-3BA18FF5D694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52F019EC-3526-F74D-51D1-226A4B998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149778C3-7CC3-FE4D-AE36-2B2EDB8CE5DB}" type="datetime1">
              <a:rPr lang="en-US" smtClean="0"/>
              <a:t>6/18/24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AF501C-E438-F13D-258D-DA0548EE1179}"/>
              </a:ext>
            </a:extLst>
          </p:cNvPr>
          <p:cNvSpPr/>
          <p:nvPr userDrawn="1"/>
        </p:nvSpPr>
        <p:spPr>
          <a:xfrm>
            <a:off x="0" y="6131859"/>
            <a:ext cx="2331853" cy="7261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4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CE04790A-F91B-8BE0-E8C0-139AEDB99022}"/>
              </a:ext>
            </a:extLst>
          </p:cNvPr>
          <p:cNvSpPr/>
          <p:nvPr userDrawn="1"/>
        </p:nvSpPr>
        <p:spPr>
          <a:xfrm>
            <a:off x="5299364" y="0"/>
            <a:ext cx="6892635" cy="6858000"/>
          </a:xfrm>
          <a:custGeom>
            <a:avLst/>
            <a:gdLst>
              <a:gd name="connsiteX0" fmla="*/ 4567294 w 7156796"/>
              <a:gd name="connsiteY0" fmla="*/ 0 h 6721475"/>
              <a:gd name="connsiteX1" fmla="*/ 7156796 w 7156796"/>
              <a:gd name="connsiteY1" fmla="*/ 0 h 6721475"/>
              <a:gd name="connsiteX2" fmla="*/ 7156796 w 7156796"/>
              <a:gd name="connsiteY2" fmla="*/ 2714470 h 6721475"/>
              <a:gd name="connsiteX3" fmla="*/ 5732188 w 7156796"/>
              <a:gd name="connsiteY3" fmla="*/ 6195497 h 6721475"/>
              <a:gd name="connsiteX4" fmla="*/ 5692394 w 7156796"/>
              <a:gd name="connsiteY4" fmla="*/ 6266037 h 6721475"/>
              <a:gd name="connsiteX5" fmla="*/ 5637286 w 7156796"/>
              <a:gd name="connsiteY5" fmla="*/ 6323742 h 6721475"/>
              <a:gd name="connsiteX6" fmla="*/ 5569758 w 7156796"/>
              <a:gd name="connsiteY6" fmla="*/ 6366248 h 6721475"/>
              <a:gd name="connsiteX7" fmla="*/ 5492706 w 7156796"/>
              <a:gd name="connsiteY7" fmla="*/ 6391194 h 6721475"/>
              <a:gd name="connsiteX8" fmla="*/ 3756370 w 7156796"/>
              <a:gd name="connsiteY8" fmla="*/ 6721475 h 6721475"/>
              <a:gd name="connsiteX9" fmla="*/ 1197137 w 7156796"/>
              <a:gd name="connsiteY9" fmla="*/ 6721475 h 6721475"/>
              <a:gd name="connsiteX10" fmla="*/ 6278 w 7156796"/>
              <a:gd name="connsiteY10" fmla="*/ 746302 h 6721475"/>
              <a:gd name="connsiteX11" fmla="*/ 0 w 7156796"/>
              <a:gd name="connsiteY11" fmla="*/ 675881 h 6721475"/>
              <a:gd name="connsiteX12" fmla="*/ 8630 w 7156796"/>
              <a:gd name="connsiteY12" fmla="*/ 608148 h 6721475"/>
              <a:gd name="connsiteX13" fmla="*/ 30803 w 7156796"/>
              <a:gd name="connsiteY13" fmla="*/ 544919 h 6721475"/>
              <a:gd name="connsiteX14" fmla="*/ 65153 w 7156796"/>
              <a:gd name="connsiteY14" fmla="*/ 488010 h 6721475"/>
              <a:gd name="connsiteX15" fmla="*/ 110313 w 7156796"/>
              <a:gd name="connsiteY15" fmla="*/ 439235 h 6721475"/>
              <a:gd name="connsiteX16" fmla="*/ 164919 w 7156796"/>
              <a:gd name="connsiteY16" fmla="*/ 400406 h 6721475"/>
              <a:gd name="connsiteX17" fmla="*/ 227604 w 7156796"/>
              <a:gd name="connsiteY17" fmla="*/ 373343 h 6721475"/>
              <a:gd name="connsiteX18" fmla="*/ 297002 w 7156796"/>
              <a:gd name="connsiteY18" fmla="*/ 359855 h 672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56796" h="6721475">
                <a:moveTo>
                  <a:pt x="4567294" y="0"/>
                </a:moveTo>
                <a:lnTo>
                  <a:pt x="7156796" y="0"/>
                </a:lnTo>
                <a:lnTo>
                  <a:pt x="7156796" y="2714470"/>
                </a:lnTo>
                <a:lnTo>
                  <a:pt x="5732188" y="6195497"/>
                </a:lnTo>
                <a:lnTo>
                  <a:pt x="5692394" y="6266037"/>
                </a:lnTo>
                <a:lnTo>
                  <a:pt x="5637286" y="6323742"/>
                </a:lnTo>
                <a:lnTo>
                  <a:pt x="5569758" y="6366248"/>
                </a:lnTo>
                <a:lnTo>
                  <a:pt x="5492706" y="6391194"/>
                </a:lnTo>
                <a:lnTo>
                  <a:pt x="3756370" y="6721475"/>
                </a:lnTo>
                <a:lnTo>
                  <a:pt x="1197137" y="6721475"/>
                </a:lnTo>
                <a:lnTo>
                  <a:pt x="6278" y="746302"/>
                </a:lnTo>
                <a:lnTo>
                  <a:pt x="0" y="675881"/>
                </a:lnTo>
                <a:lnTo>
                  <a:pt x="8630" y="608148"/>
                </a:lnTo>
                <a:lnTo>
                  <a:pt x="30803" y="544919"/>
                </a:lnTo>
                <a:lnTo>
                  <a:pt x="65153" y="488010"/>
                </a:lnTo>
                <a:lnTo>
                  <a:pt x="110313" y="439235"/>
                </a:lnTo>
                <a:lnTo>
                  <a:pt x="164919" y="400406"/>
                </a:lnTo>
                <a:lnTo>
                  <a:pt x="227604" y="373343"/>
                </a:lnTo>
                <a:lnTo>
                  <a:pt x="297002" y="3598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22BAB-7F90-BD15-66BE-732AC0D8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14400"/>
            <a:ext cx="5023104" cy="118872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8012-28DD-DD27-B39D-B13A42C41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0"/>
            <a:ext cx="5023104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244F2-9FB0-03D7-0F44-C38EFBF7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C29F2-293D-0AFA-A533-4AE0AF7C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C6FF8C6F-3D2E-7F7D-2075-80E00B099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50E5D16C-090B-EE4C-943F-902254545797}" type="datetime1">
              <a:rPr lang="en-US" smtClean="0"/>
              <a:t>6/18/24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9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9CEDE2A-BB96-6512-16EA-0469718A2D5C}"/>
              </a:ext>
            </a:extLst>
          </p:cNvPr>
          <p:cNvSpPr/>
          <p:nvPr userDrawn="1"/>
        </p:nvSpPr>
        <p:spPr>
          <a:xfrm>
            <a:off x="6407679" y="-1"/>
            <a:ext cx="5781675" cy="6858001"/>
          </a:xfrm>
          <a:custGeom>
            <a:avLst/>
            <a:gdLst/>
            <a:ahLst/>
            <a:cxnLst/>
            <a:rect l="l" t="t" r="r" b="b"/>
            <a:pathLst>
              <a:path w="5781675" h="6570980">
                <a:moveTo>
                  <a:pt x="5781273" y="0"/>
                </a:moveTo>
                <a:lnTo>
                  <a:pt x="268453" y="2338137"/>
                </a:lnTo>
                <a:lnTo>
                  <a:pt x="227254" y="2358104"/>
                </a:lnTo>
                <a:lnTo>
                  <a:pt x="189280" y="2381508"/>
                </a:lnTo>
                <a:lnTo>
                  <a:pt x="154588" y="2408052"/>
                </a:lnTo>
                <a:lnTo>
                  <a:pt x="123240" y="2437437"/>
                </a:lnTo>
                <a:lnTo>
                  <a:pt x="95295" y="2469365"/>
                </a:lnTo>
                <a:lnTo>
                  <a:pt x="70813" y="2503539"/>
                </a:lnTo>
                <a:lnTo>
                  <a:pt x="49854" y="2539661"/>
                </a:lnTo>
                <a:lnTo>
                  <a:pt x="32478" y="2577432"/>
                </a:lnTo>
                <a:lnTo>
                  <a:pt x="18745" y="2616555"/>
                </a:lnTo>
                <a:lnTo>
                  <a:pt x="8714" y="2656733"/>
                </a:lnTo>
                <a:lnTo>
                  <a:pt x="2446" y="2697666"/>
                </a:lnTo>
                <a:lnTo>
                  <a:pt x="0" y="2739058"/>
                </a:lnTo>
                <a:lnTo>
                  <a:pt x="1436" y="2780610"/>
                </a:lnTo>
                <a:lnTo>
                  <a:pt x="6814" y="2822024"/>
                </a:lnTo>
                <a:lnTo>
                  <a:pt x="16194" y="2863003"/>
                </a:lnTo>
                <a:lnTo>
                  <a:pt x="29637" y="2903248"/>
                </a:lnTo>
                <a:lnTo>
                  <a:pt x="47201" y="2942462"/>
                </a:lnTo>
                <a:lnTo>
                  <a:pt x="68946" y="2980347"/>
                </a:lnTo>
                <a:lnTo>
                  <a:pt x="94933" y="3016605"/>
                </a:lnTo>
                <a:lnTo>
                  <a:pt x="125222" y="3050938"/>
                </a:lnTo>
                <a:lnTo>
                  <a:pt x="3558832" y="6570517"/>
                </a:lnTo>
                <a:lnTo>
                  <a:pt x="4763150" y="6570517"/>
                </a:lnTo>
                <a:lnTo>
                  <a:pt x="5781273" y="6179854"/>
                </a:lnTo>
                <a:lnTo>
                  <a:pt x="5781273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22BAB-7F90-BD15-66BE-732AC0D8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14400"/>
            <a:ext cx="5023104" cy="118872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8012-28DD-DD27-B39D-B13A42C41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0"/>
            <a:ext cx="5023104" cy="13258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244F2-9FB0-03D7-0F44-C38EFBF7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C29F2-293D-0AFA-A533-4AE0AF7C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C6FF8C6F-3D2E-7F7D-2075-80E00B099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8C3A7240-0A45-A647-B3D2-BD611BE5D34B}" type="datetime1">
              <a:rPr lang="en-US" smtClean="0"/>
              <a:t>6/18/24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12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>
            <a:extLst>
              <a:ext uri="{FF2B5EF4-FFF2-40B4-BE49-F238E27FC236}">
                <a16:creationId xmlns:a16="http://schemas.microsoft.com/office/drawing/2014/main" id="{8279968B-B287-18A6-F49C-5E44DD4F5D7D}"/>
              </a:ext>
            </a:extLst>
          </p:cNvPr>
          <p:cNvSpPr/>
          <p:nvPr userDrawn="1"/>
        </p:nvSpPr>
        <p:spPr>
          <a:xfrm>
            <a:off x="1" y="0"/>
            <a:ext cx="11348677" cy="6858000"/>
          </a:xfrm>
          <a:custGeom>
            <a:avLst/>
            <a:gdLst>
              <a:gd name="connsiteX0" fmla="*/ 4040687 w 11348677"/>
              <a:gd name="connsiteY0" fmla="*/ 0 h 6858000"/>
              <a:gd name="connsiteX1" fmla="*/ 11348677 w 11348677"/>
              <a:gd name="connsiteY1" fmla="*/ 0 h 6858000"/>
              <a:gd name="connsiteX2" fmla="*/ 11341461 w 11348677"/>
              <a:gd name="connsiteY2" fmla="*/ 43235 h 6858000"/>
              <a:gd name="connsiteX3" fmla="*/ 11328793 w 11348677"/>
              <a:gd name="connsiteY3" fmla="*/ 92036 h 6858000"/>
              <a:gd name="connsiteX4" fmla="*/ 9519355 w 11348677"/>
              <a:gd name="connsiteY4" fmla="*/ 5980556 h 6858000"/>
              <a:gd name="connsiteX5" fmla="*/ 9501499 w 11348677"/>
              <a:gd name="connsiteY5" fmla="*/ 6030094 h 6858000"/>
              <a:gd name="connsiteX6" fmla="*/ 9479322 w 11348677"/>
              <a:gd name="connsiteY6" fmla="*/ 6076983 h 6858000"/>
              <a:gd name="connsiteX7" fmla="*/ 9453097 w 11348677"/>
              <a:gd name="connsiteY7" fmla="*/ 6120990 h 6858000"/>
              <a:gd name="connsiteX8" fmla="*/ 9423099 w 11348677"/>
              <a:gd name="connsiteY8" fmla="*/ 6161885 h 6858000"/>
              <a:gd name="connsiteX9" fmla="*/ 9389602 w 11348677"/>
              <a:gd name="connsiteY9" fmla="*/ 6199441 h 6858000"/>
              <a:gd name="connsiteX10" fmla="*/ 9352879 w 11348677"/>
              <a:gd name="connsiteY10" fmla="*/ 6233426 h 6858000"/>
              <a:gd name="connsiteX11" fmla="*/ 9313204 w 11348677"/>
              <a:gd name="connsiteY11" fmla="*/ 6263611 h 6858000"/>
              <a:gd name="connsiteX12" fmla="*/ 9270851 w 11348677"/>
              <a:gd name="connsiteY12" fmla="*/ 6289765 h 6858000"/>
              <a:gd name="connsiteX13" fmla="*/ 9226093 w 11348677"/>
              <a:gd name="connsiteY13" fmla="*/ 6311659 h 6858000"/>
              <a:gd name="connsiteX14" fmla="*/ 9179203 w 11348677"/>
              <a:gd name="connsiteY14" fmla="*/ 6329063 h 6858000"/>
              <a:gd name="connsiteX15" fmla="*/ 9130457 w 11348677"/>
              <a:gd name="connsiteY15" fmla="*/ 6341748 h 6858000"/>
              <a:gd name="connsiteX16" fmla="*/ 9080126 w 11348677"/>
              <a:gd name="connsiteY16" fmla="*/ 6349482 h 6858000"/>
              <a:gd name="connsiteX17" fmla="*/ 4073771 w 11348677"/>
              <a:gd name="connsiteY17" fmla="*/ 6858000 h 6858000"/>
              <a:gd name="connsiteX18" fmla="*/ 918842 w 11348677"/>
              <a:gd name="connsiteY18" fmla="*/ 6858000 h 6858000"/>
              <a:gd name="connsiteX19" fmla="*/ 911038 w 11348677"/>
              <a:gd name="connsiteY19" fmla="*/ 6844087 h 6858000"/>
              <a:gd name="connsiteX20" fmla="*/ 890724 w 11348677"/>
              <a:gd name="connsiteY20" fmla="*/ 6798607 h 6858000"/>
              <a:gd name="connsiteX21" fmla="*/ 0 w 11348677"/>
              <a:gd name="connsiteY21" fmla="*/ 4533386 h 6858000"/>
              <a:gd name="connsiteX22" fmla="*/ 0 w 11348677"/>
              <a:gd name="connsiteY22" fmla="*/ 441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348677" h="6858000">
                <a:moveTo>
                  <a:pt x="4040687" y="0"/>
                </a:moveTo>
                <a:lnTo>
                  <a:pt x="11348677" y="0"/>
                </a:lnTo>
                <a:lnTo>
                  <a:pt x="11341461" y="43235"/>
                </a:lnTo>
                <a:lnTo>
                  <a:pt x="11328793" y="92036"/>
                </a:lnTo>
                <a:lnTo>
                  <a:pt x="9519355" y="5980556"/>
                </a:lnTo>
                <a:lnTo>
                  <a:pt x="9501499" y="6030094"/>
                </a:lnTo>
                <a:lnTo>
                  <a:pt x="9479322" y="6076983"/>
                </a:lnTo>
                <a:lnTo>
                  <a:pt x="9453097" y="6120990"/>
                </a:lnTo>
                <a:lnTo>
                  <a:pt x="9423099" y="6161885"/>
                </a:lnTo>
                <a:lnTo>
                  <a:pt x="9389602" y="6199441"/>
                </a:lnTo>
                <a:lnTo>
                  <a:pt x="9352879" y="6233426"/>
                </a:lnTo>
                <a:lnTo>
                  <a:pt x="9313204" y="6263611"/>
                </a:lnTo>
                <a:lnTo>
                  <a:pt x="9270851" y="6289765"/>
                </a:lnTo>
                <a:lnTo>
                  <a:pt x="9226093" y="6311659"/>
                </a:lnTo>
                <a:lnTo>
                  <a:pt x="9179203" y="6329063"/>
                </a:lnTo>
                <a:lnTo>
                  <a:pt x="9130457" y="6341748"/>
                </a:lnTo>
                <a:lnTo>
                  <a:pt x="9080126" y="6349482"/>
                </a:lnTo>
                <a:lnTo>
                  <a:pt x="4073771" y="6858000"/>
                </a:lnTo>
                <a:lnTo>
                  <a:pt x="918842" y="6858000"/>
                </a:lnTo>
                <a:lnTo>
                  <a:pt x="911038" y="6844087"/>
                </a:lnTo>
                <a:lnTo>
                  <a:pt x="890724" y="6798607"/>
                </a:lnTo>
                <a:lnTo>
                  <a:pt x="0" y="4533386"/>
                </a:lnTo>
                <a:lnTo>
                  <a:pt x="0" y="44157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CF390-A8F9-BAF4-2CFA-B100F1B41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8139"/>
            <a:ext cx="8177213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30037-7EE5-58AB-1AD6-9D50159A8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7814"/>
            <a:ext cx="8177213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76FF5-70C3-6762-760D-0DA24D8F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1E631-572A-8DAE-2813-C6D5EF67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52EBA3D9-B518-5D45-BED1-C68C25DC0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778AB573-3062-D843-BD5C-D4D523C0F12E}" type="datetime1">
              <a:rPr lang="en-US" smtClean="0"/>
              <a:t>6/18/24</a:t>
            </a:fld>
            <a:endParaRPr lang="en-US"/>
          </a:p>
        </p:txBody>
      </p:sp>
      <p:grpSp>
        <p:nvGrpSpPr>
          <p:cNvPr id="4" name="Graphic 9">
            <a:extLst>
              <a:ext uri="{FF2B5EF4-FFF2-40B4-BE49-F238E27FC236}">
                <a16:creationId xmlns:a16="http://schemas.microsoft.com/office/drawing/2014/main" id="{30824CF0-C627-37A4-726B-03B62CA7898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30291" y="6323290"/>
            <a:ext cx="1293679" cy="365760"/>
            <a:chOff x="1735540" y="2135206"/>
            <a:chExt cx="6973063" cy="197148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8FD0888-1A21-D545-664D-C7B12FE33F9B}"/>
                </a:ext>
              </a:extLst>
            </p:cNvPr>
            <p:cNvSpPr/>
            <p:nvPr/>
          </p:nvSpPr>
          <p:spPr>
            <a:xfrm>
              <a:off x="3760279" y="2535698"/>
              <a:ext cx="4948324" cy="1107628"/>
            </a:xfrm>
            <a:custGeom>
              <a:avLst/>
              <a:gdLst>
                <a:gd name="connsiteX0" fmla="*/ 246949 w 4948324"/>
                <a:gd name="connsiteY0" fmla="*/ 144644 h 1107628"/>
                <a:gd name="connsiteX1" fmla="*/ 254713 w 4948324"/>
                <a:gd name="connsiteY1" fmla="*/ 144668 h 1107628"/>
                <a:gd name="connsiteX2" fmla="*/ 637074 w 4948324"/>
                <a:gd name="connsiteY2" fmla="*/ 384721 h 1107628"/>
                <a:gd name="connsiteX3" fmla="*/ 586604 w 4948324"/>
                <a:gd name="connsiteY3" fmla="*/ 520446 h 1107628"/>
                <a:gd name="connsiteX4" fmla="*/ 462473 w 4948324"/>
                <a:gd name="connsiteY4" fmla="*/ 587968 h 1107628"/>
                <a:gd name="connsiteX5" fmla="*/ 618659 w 4948324"/>
                <a:gd name="connsiteY5" fmla="*/ 657535 h 1107628"/>
                <a:gd name="connsiteX6" fmla="*/ 677997 w 4948324"/>
                <a:gd name="connsiteY6" fmla="*/ 815768 h 1107628"/>
                <a:gd name="connsiteX7" fmla="*/ 574327 w 4948324"/>
                <a:gd name="connsiteY7" fmla="*/ 1025153 h 1107628"/>
                <a:gd name="connsiteX8" fmla="*/ 283779 w 4948324"/>
                <a:gd name="connsiteY8" fmla="*/ 1087219 h 1107628"/>
                <a:gd name="connsiteX9" fmla="*/ 283779 w 4948324"/>
                <a:gd name="connsiteY9" fmla="*/ 1087219 h 1107628"/>
                <a:gd name="connsiteX10" fmla="*/ 52 w 4948324"/>
                <a:gd name="connsiteY10" fmla="*/ 1087219 h 1107628"/>
                <a:gd name="connsiteX11" fmla="*/ 52 w 4948324"/>
                <a:gd name="connsiteY11" fmla="*/ 144644 h 1107628"/>
                <a:gd name="connsiteX12" fmla="*/ 246949 w 4948324"/>
                <a:gd name="connsiteY12" fmla="*/ 144644 h 1107628"/>
                <a:gd name="connsiteX13" fmla="*/ 304240 w 4948324"/>
                <a:gd name="connsiteY13" fmla="*/ 657535 h 1107628"/>
                <a:gd name="connsiteX14" fmla="*/ 180110 w 4948324"/>
                <a:gd name="connsiteY14" fmla="*/ 657535 h 1107628"/>
                <a:gd name="connsiteX15" fmla="*/ 180110 w 4948324"/>
                <a:gd name="connsiteY15" fmla="*/ 952175 h 1107628"/>
                <a:gd name="connsiteX16" fmla="*/ 285143 w 4948324"/>
                <a:gd name="connsiteY16" fmla="*/ 952175 h 1107628"/>
                <a:gd name="connsiteX17" fmla="*/ 437238 w 4948324"/>
                <a:gd name="connsiteY17" fmla="*/ 922166 h 1107628"/>
                <a:gd name="connsiteX18" fmla="*/ 489754 w 4948324"/>
                <a:gd name="connsiteY18" fmla="*/ 808948 h 1107628"/>
                <a:gd name="connsiteX19" fmla="*/ 439966 w 4948324"/>
                <a:gd name="connsiteY19" fmla="*/ 693001 h 1107628"/>
                <a:gd name="connsiteX20" fmla="*/ 304240 w 4948324"/>
                <a:gd name="connsiteY20" fmla="*/ 657535 h 1107628"/>
                <a:gd name="connsiteX21" fmla="*/ 304240 w 4948324"/>
                <a:gd name="connsiteY21" fmla="*/ 657535 h 1107628"/>
                <a:gd name="connsiteX22" fmla="*/ 264682 w 4948324"/>
                <a:gd name="connsiteY22" fmla="*/ 276959 h 1107628"/>
                <a:gd name="connsiteX23" fmla="*/ 180110 w 4948324"/>
                <a:gd name="connsiteY23" fmla="*/ 276959 h 1107628"/>
                <a:gd name="connsiteX24" fmla="*/ 180110 w 4948324"/>
                <a:gd name="connsiteY24" fmla="*/ 532041 h 1107628"/>
                <a:gd name="connsiteX25" fmla="*/ 290599 w 4948324"/>
                <a:gd name="connsiteY25" fmla="*/ 532041 h 1107628"/>
                <a:gd name="connsiteX26" fmla="*/ 409274 w 4948324"/>
                <a:gd name="connsiteY26" fmla="*/ 498621 h 1107628"/>
                <a:gd name="connsiteX27" fmla="*/ 452924 w 4948324"/>
                <a:gd name="connsiteY27" fmla="*/ 399725 h 1107628"/>
                <a:gd name="connsiteX28" fmla="*/ 407228 w 4948324"/>
                <a:gd name="connsiteY28" fmla="*/ 304240 h 1107628"/>
                <a:gd name="connsiteX29" fmla="*/ 264682 w 4948324"/>
                <a:gd name="connsiteY29" fmla="*/ 276959 h 1107628"/>
                <a:gd name="connsiteX30" fmla="*/ 264682 w 4948324"/>
                <a:gd name="connsiteY30" fmla="*/ 276959 h 1107628"/>
                <a:gd name="connsiteX31" fmla="*/ 978796 w 4948324"/>
                <a:gd name="connsiteY31" fmla="*/ 365624 h 1107628"/>
                <a:gd name="connsiteX32" fmla="*/ 978796 w 4948324"/>
                <a:gd name="connsiteY32" fmla="*/ 1087219 h 1107628"/>
                <a:gd name="connsiteX33" fmla="*/ 804194 w 4948324"/>
                <a:gd name="connsiteY33" fmla="*/ 1087219 h 1107628"/>
                <a:gd name="connsiteX34" fmla="*/ 804194 w 4948324"/>
                <a:gd name="connsiteY34" fmla="*/ 365624 h 1107628"/>
                <a:gd name="connsiteX35" fmla="*/ 978796 w 4948324"/>
                <a:gd name="connsiteY35" fmla="*/ 365624 h 1107628"/>
                <a:gd name="connsiteX36" fmla="*/ 890131 w 4948324"/>
                <a:gd name="connsiteY36" fmla="*/ 52 h 1107628"/>
                <a:gd name="connsiteX37" fmla="*/ 969929 w 4948324"/>
                <a:gd name="connsiteY37" fmla="*/ 30743 h 1107628"/>
                <a:gd name="connsiteX38" fmla="*/ 1000621 w 4948324"/>
                <a:gd name="connsiteY38" fmla="*/ 106449 h 1107628"/>
                <a:gd name="connsiteX39" fmla="*/ 969929 w 4948324"/>
                <a:gd name="connsiteY39" fmla="*/ 181474 h 1107628"/>
                <a:gd name="connsiteX40" fmla="*/ 890131 w 4948324"/>
                <a:gd name="connsiteY40" fmla="*/ 211483 h 1107628"/>
                <a:gd name="connsiteX41" fmla="*/ 811697 w 4948324"/>
                <a:gd name="connsiteY41" fmla="*/ 181474 h 1107628"/>
                <a:gd name="connsiteX42" fmla="*/ 781005 w 4948324"/>
                <a:gd name="connsiteY42" fmla="*/ 106449 h 1107628"/>
                <a:gd name="connsiteX43" fmla="*/ 811697 w 4948324"/>
                <a:gd name="connsiteY43" fmla="*/ 30743 h 1107628"/>
                <a:gd name="connsiteX44" fmla="*/ 890131 w 4948324"/>
                <a:gd name="connsiteY44" fmla="*/ 52 h 1107628"/>
                <a:gd name="connsiteX45" fmla="*/ 1435099 w 4948324"/>
                <a:gd name="connsiteY45" fmla="*/ 1107680 h 1107628"/>
                <a:gd name="connsiteX46" fmla="*/ 1531267 w 4948324"/>
                <a:gd name="connsiteY46" fmla="*/ 1094039 h 1107628"/>
                <a:gd name="connsiteX47" fmla="*/ 1616521 w 4948324"/>
                <a:gd name="connsiteY47" fmla="*/ 1053117 h 1107628"/>
                <a:gd name="connsiteX48" fmla="*/ 1616521 w 4948324"/>
                <a:gd name="connsiteY48" fmla="*/ 1053117 h 1107628"/>
                <a:gd name="connsiteX49" fmla="*/ 1555138 w 4948324"/>
                <a:gd name="connsiteY49" fmla="*/ 941263 h 1107628"/>
                <a:gd name="connsiteX50" fmla="*/ 1469201 w 4948324"/>
                <a:gd name="connsiteY50" fmla="*/ 967180 h 1107628"/>
                <a:gd name="connsiteX51" fmla="*/ 1411228 w 4948324"/>
                <a:gd name="connsiteY51" fmla="*/ 943991 h 1107628"/>
                <a:gd name="connsiteX52" fmla="*/ 1392813 w 4948324"/>
                <a:gd name="connsiteY52" fmla="*/ 867603 h 1107628"/>
                <a:gd name="connsiteX53" fmla="*/ 1392813 w 4948324"/>
                <a:gd name="connsiteY53" fmla="*/ 867603 h 1107628"/>
                <a:gd name="connsiteX54" fmla="*/ 1392813 w 4948324"/>
                <a:gd name="connsiteY54" fmla="*/ 491118 h 1107628"/>
                <a:gd name="connsiteX55" fmla="*/ 1542861 w 4948324"/>
                <a:gd name="connsiteY55" fmla="*/ 491118 h 1107628"/>
                <a:gd name="connsiteX56" fmla="*/ 1560594 w 4948324"/>
                <a:gd name="connsiteY56" fmla="*/ 365624 h 1107628"/>
                <a:gd name="connsiteX57" fmla="*/ 1392813 w 4948324"/>
                <a:gd name="connsiteY57" fmla="*/ 365624 h 1107628"/>
                <a:gd name="connsiteX58" fmla="*/ 1392813 w 4948324"/>
                <a:gd name="connsiteY58" fmla="*/ 185566 h 1107628"/>
                <a:gd name="connsiteX59" fmla="*/ 1218212 w 4948324"/>
                <a:gd name="connsiteY59" fmla="*/ 206027 h 1107628"/>
                <a:gd name="connsiteX60" fmla="*/ 1218212 w 4948324"/>
                <a:gd name="connsiteY60" fmla="*/ 365624 h 1107628"/>
                <a:gd name="connsiteX61" fmla="*/ 1104993 w 4948324"/>
                <a:gd name="connsiteY61" fmla="*/ 365624 h 1107628"/>
                <a:gd name="connsiteX62" fmla="*/ 1104993 w 4948324"/>
                <a:gd name="connsiteY62" fmla="*/ 491118 h 1107628"/>
                <a:gd name="connsiteX63" fmla="*/ 1218212 w 4948324"/>
                <a:gd name="connsiteY63" fmla="*/ 491118 h 1107628"/>
                <a:gd name="connsiteX64" fmla="*/ 1218212 w 4948324"/>
                <a:gd name="connsiteY64" fmla="*/ 871695 h 1107628"/>
                <a:gd name="connsiteX65" fmla="*/ 1273457 w 4948324"/>
                <a:gd name="connsiteY65" fmla="*/ 1046979 h 1107628"/>
                <a:gd name="connsiteX66" fmla="*/ 1435099 w 4948324"/>
                <a:gd name="connsiteY66" fmla="*/ 1107680 h 1107628"/>
                <a:gd name="connsiteX67" fmla="*/ 1965063 w 4948324"/>
                <a:gd name="connsiteY67" fmla="*/ 1087219 h 1107628"/>
                <a:gd name="connsiteX68" fmla="*/ 1965063 w 4948324"/>
                <a:gd name="connsiteY68" fmla="*/ 491118 h 1107628"/>
                <a:gd name="connsiteX69" fmla="*/ 2119203 w 4948324"/>
                <a:gd name="connsiteY69" fmla="*/ 491118 h 1107628"/>
                <a:gd name="connsiteX70" fmla="*/ 2138301 w 4948324"/>
                <a:gd name="connsiteY70" fmla="*/ 365624 h 1107628"/>
                <a:gd name="connsiteX71" fmla="*/ 1965063 w 4948324"/>
                <a:gd name="connsiteY71" fmla="*/ 365624 h 1107628"/>
                <a:gd name="connsiteX72" fmla="*/ 1965063 w 4948324"/>
                <a:gd name="connsiteY72" fmla="*/ 289235 h 1107628"/>
                <a:gd name="connsiteX73" fmla="*/ 1987570 w 4948324"/>
                <a:gd name="connsiteY73" fmla="*/ 213529 h 1107628"/>
                <a:gd name="connsiteX74" fmla="*/ 2061912 w 4948324"/>
                <a:gd name="connsiteY74" fmla="*/ 189658 h 1107628"/>
                <a:gd name="connsiteX75" fmla="*/ 2180587 w 4948324"/>
                <a:gd name="connsiteY75" fmla="*/ 216939 h 1107628"/>
                <a:gd name="connsiteX76" fmla="*/ 2180587 w 4948324"/>
                <a:gd name="connsiteY76" fmla="*/ 216939 h 1107628"/>
                <a:gd name="connsiteX77" fmla="*/ 2231057 w 4948324"/>
                <a:gd name="connsiteY77" fmla="*/ 99629 h 1107628"/>
                <a:gd name="connsiteX78" fmla="*/ 2044179 w 4948324"/>
                <a:gd name="connsiteY78" fmla="*/ 57343 h 1107628"/>
                <a:gd name="connsiteX79" fmla="*/ 1856619 w 4948324"/>
                <a:gd name="connsiteY79" fmla="*/ 120772 h 1107628"/>
                <a:gd name="connsiteX80" fmla="*/ 1790461 w 4948324"/>
                <a:gd name="connsiteY80" fmla="*/ 286507 h 1107628"/>
                <a:gd name="connsiteX81" fmla="*/ 1790461 w 4948324"/>
                <a:gd name="connsiteY81" fmla="*/ 286507 h 1107628"/>
                <a:gd name="connsiteX82" fmla="*/ 1790461 w 4948324"/>
                <a:gd name="connsiteY82" fmla="*/ 365624 h 1107628"/>
                <a:gd name="connsiteX83" fmla="*/ 1673151 w 4948324"/>
                <a:gd name="connsiteY83" fmla="*/ 365624 h 1107628"/>
                <a:gd name="connsiteX84" fmla="*/ 1673151 w 4948324"/>
                <a:gd name="connsiteY84" fmla="*/ 491118 h 1107628"/>
                <a:gd name="connsiteX85" fmla="*/ 1790461 w 4948324"/>
                <a:gd name="connsiteY85" fmla="*/ 491118 h 1107628"/>
                <a:gd name="connsiteX86" fmla="*/ 1790461 w 4948324"/>
                <a:gd name="connsiteY86" fmla="*/ 1087219 h 1107628"/>
                <a:gd name="connsiteX87" fmla="*/ 1965063 w 4948324"/>
                <a:gd name="connsiteY87" fmla="*/ 1087219 h 1107628"/>
                <a:gd name="connsiteX88" fmla="*/ 2525036 w 4948324"/>
                <a:gd name="connsiteY88" fmla="*/ 345162 h 1107628"/>
                <a:gd name="connsiteX89" fmla="*/ 2773980 w 4948324"/>
                <a:gd name="connsiteY89" fmla="*/ 446786 h 1107628"/>
                <a:gd name="connsiteX90" fmla="*/ 2863327 w 4948324"/>
                <a:gd name="connsiteY90" fmla="*/ 725739 h 1107628"/>
                <a:gd name="connsiteX91" fmla="*/ 2822405 w 4948324"/>
                <a:gd name="connsiteY91" fmla="*/ 925576 h 1107628"/>
                <a:gd name="connsiteX92" fmla="*/ 2705094 w 4948324"/>
                <a:gd name="connsiteY92" fmla="*/ 1059937 h 1107628"/>
                <a:gd name="connsiteX93" fmla="*/ 2523672 w 4948324"/>
                <a:gd name="connsiteY93" fmla="*/ 1107680 h 1107628"/>
                <a:gd name="connsiteX94" fmla="*/ 2274047 w 4948324"/>
                <a:gd name="connsiteY94" fmla="*/ 1006056 h 1107628"/>
                <a:gd name="connsiteX95" fmla="*/ 2184018 w 4948324"/>
                <a:gd name="connsiteY95" fmla="*/ 725739 h 1107628"/>
                <a:gd name="connsiteX96" fmla="*/ 2224940 w 4948324"/>
                <a:gd name="connsiteY96" fmla="*/ 526584 h 1107628"/>
                <a:gd name="connsiteX97" fmla="*/ 2342932 w 4948324"/>
                <a:gd name="connsiteY97" fmla="*/ 392905 h 1107628"/>
                <a:gd name="connsiteX98" fmla="*/ 2525036 w 4948324"/>
                <a:gd name="connsiteY98" fmla="*/ 345162 h 1107628"/>
                <a:gd name="connsiteX99" fmla="*/ 2525036 w 4948324"/>
                <a:gd name="connsiteY99" fmla="*/ 477478 h 1107628"/>
                <a:gd name="connsiteX100" fmla="*/ 2368168 w 4948324"/>
                <a:gd name="connsiteY100" fmla="*/ 725739 h 1107628"/>
                <a:gd name="connsiteX101" fmla="*/ 2407044 w 4948324"/>
                <a:gd name="connsiteY101" fmla="*/ 914663 h 1107628"/>
                <a:gd name="connsiteX102" fmla="*/ 2523672 w 4948324"/>
                <a:gd name="connsiteY102" fmla="*/ 975365 h 1107628"/>
                <a:gd name="connsiteX103" fmla="*/ 2640301 w 4948324"/>
                <a:gd name="connsiteY103" fmla="*/ 913981 h 1107628"/>
                <a:gd name="connsiteX104" fmla="*/ 2679177 w 4948324"/>
                <a:gd name="connsiteY104" fmla="*/ 725739 h 1107628"/>
                <a:gd name="connsiteX105" fmla="*/ 2640301 w 4948324"/>
                <a:gd name="connsiteY105" fmla="*/ 538179 h 1107628"/>
                <a:gd name="connsiteX106" fmla="*/ 2525036 w 4948324"/>
                <a:gd name="connsiteY106" fmla="*/ 477478 h 1107628"/>
                <a:gd name="connsiteX107" fmla="*/ 3305990 w 4948324"/>
                <a:gd name="connsiteY107" fmla="*/ 1107680 h 1107628"/>
                <a:gd name="connsiteX108" fmla="*/ 3539246 w 4948324"/>
                <a:gd name="connsiteY108" fmla="*/ 1024471 h 1107628"/>
                <a:gd name="connsiteX109" fmla="*/ 3539246 w 4948324"/>
                <a:gd name="connsiteY109" fmla="*/ 1024471 h 1107628"/>
                <a:gd name="connsiteX110" fmla="*/ 3461494 w 4948324"/>
                <a:gd name="connsiteY110" fmla="*/ 913981 h 1107628"/>
                <a:gd name="connsiteX111" fmla="*/ 3385788 w 4948324"/>
                <a:gd name="connsiteY111" fmla="*/ 953540 h 1107628"/>
                <a:gd name="connsiteX112" fmla="*/ 3315538 w 4948324"/>
                <a:gd name="connsiteY112" fmla="*/ 965816 h 1107628"/>
                <a:gd name="connsiteX113" fmla="*/ 3195500 w 4948324"/>
                <a:gd name="connsiteY113" fmla="*/ 910571 h 1107628"/>
                <a:gd name="connsiteX114" fmla="*/ 3153213 w 4948324"/>
                <a:gd name="connsiteY114" fmla="*/ 729831 h 1107628"/>
                <a:gd name="connsiteX115" fmla="*/ 3315538 w 4948324"/>
                <a:gd name="connsiteY115" fmla="*/ 482934 h 1107628"/>
                <a:gd name="connsiteX116" fmla="*/ 3390562 w 4948324"/>
                <a:gd name="connsiteY116" fmla="*/ 495211 h 1107628"/>
                <a:gd name="connsiteX117" fmla="*/ 3461494 w 4948324"/>
                <a:gd name="connsiteY117" fmla="*/ 534769 h 1107628"/>
                <a:gd name="connsiteX118" fmla="*/ 3461494 w 4948324"/>
                <a:gd name="connsiteY118" fmla="*/ 534769 h 1107628"/>
                <a:gd name="connsiteX119" fmla="*/ 3539246 w 4948324"/>
                <a:gd name="connsiteY119" fmla="*/ 429735 h 1107628"/>
                <a:gd name="connsiteX120" fmla="*/ 3432167 w 4948324"/>
                <a:gd name="connsiteY120" fmla="*/ 365624 h 1107628"/>
                <a:gd name="connsiteX121" fmla="*/ 3304625 w 4948324"/>
                <a:gd name="connsiteY121" fmla="*/ 345162 h 1107628"/>
                <a:gd name="connsiteX122" fmla="*/ 3125932 w 4948324"/>
                <a:gd name="connsiteY122" fmla="*/ 393587 h 1107628"/>
                <a:gd name="connsiteX123" fmla="*/ 3008621 w 4948324"/>
                <a:gd name="connsiteY123" fmla="*/ 529994 h 1107628"/>
                <a:gd name="connsiteX124" fmla="*/ 2967699 w 4948324"/>
                <a:gd name="connsiteY124" fmla="*/ 732559 h 1107628"/>
                <a:gd name="connsiteX125" fmla="*/ 3008621 w 4948324"/>
                <a:gd name="connsiteY125" fmla="*/ 931714 h 1107628"/>
                <a:gd name="connsiteX126" fmla="*/ 3125932 w 4948324"/>
                <a:gd name="connsiteY126" fmla="*/ 1061983 h 1107628"/>
                <a:gd name="connsiteX127" fmla="*/ 3305990 w 4948324"/>
                <a:gd name="connsiteY127" fmla="*/ 1107680 h 1107628"/>
                <a:gd name="connsiteX128" fmla="*/ 3861871 w 4948324"/>
                <a:gd name="connsiteY128" fmla="*/ 1107680 h 1107628"/>
                <a:gd name="connsiteX129" fmla="*/ 3989412 w 4948324"/>
                <a:gd name="connsiteY129" fmla="*/ 1077670 h 1107628"/>
                <a:gd name="connsiteX130" fmla="*/ 4082851 w 4948324"/>
                <a:gd name="connsiteY130" fmla="*/ 986277 h 1107628"/>
                <a:gd name="connsiteX131" fmla="*/ 4082851 w 4948324"/>
                <a:gd name="connsiteY131" fmla="*/ 986277 h 1107628"/>
                <a:gd name="connsiteX132" fmla="*/ 4092399 w 4948324"/>
                <a:gd name="connsiteY132" fmla="*/ 1087219 h 1107628"/>
                <a:gd name="connsiteX133" fmla="*/ 4243812 w 4948324"/>
                <a:gd name="connsiteY133" fmla="*/ 1087219 h 1107628"/>
                <a:gd name="connsiteX134" fmla="*/ 4243812 w 4948324"/>
                <a:gd name="connsiteY134" fmla="*/ 365624 h 1107628"/>
                <a:gd name="connsiteX135" fmla="*/ 4069210 w 4948324"/>
                <a:gd name="connsiteY135" fmla="*/ 365624 h 1107628"/>
                <a:gd name="connsiteX136" fmla="*/ 4069210 w 4948324"/>
                <a:gd name="connsiteY136" fmla="*/ 873059 h 1107628"/>
                <a:gd name="connsiteX137" fmla="*/ 3923254 w 4948324"/>
                <a:gd name="connsiteY137" fmla="*/ 975365 h 1107628"/>
                <a:gd name="connsiteX138" fmla="*/ 3855732 w 4948324"/>
                <a:gd name="connsiteY138" fmla="*/ 949447 h 1107628"/>
                <a:gd name="connsiteX139" fmla="*/ 3834589 w 4948324"/>
                <a:gd name="connsiteY139" fmla="*/ 862147 h 1107628"/>
                <a:gd name="connsiteX140" fmla="*/ 3834589 w 4948324"/>
                <a:gd name="connsiteY140" fmla="*/ 862147 h 1107628"/>
                <a:gd name="connsiteX141" fmla="*/ 3834589 w 4948324"/>
                <a:gd name="connsiteY141" fmla="*/ 365624 h 1107628"/>
                <a:gd name="connsiteX142" fmla="*/ 3659987 w 4948324"/>
                <a:gd name="connsiteY142" fmla="*/ 365624 h 1107628"/>
                <a:gd name="connsiteX143" fmla="*/ 3659987 w 4948324"/>
                <a:gd name="connsiteY143" fmla="*/ 883972 h 1107628"/>
                <a:gd name="connsiteX144" fmla="*/ 3712504 w 4948324"/>
                <a:gd name="connsiteY144" fmla="*/ 1048343 h 1107628"/>
                <a:gd name="connsiteX145" fmla="*/ 3861871 w 4948324"/>
                <a:gd name="connsiteY145" fmla="*/ 1107680 h 1107628"/>
                <a:gd name="connsiteX146" fmla="*/ 4644188 w 4948324"/>
                <a:gd name="connsiteY146" fmla="*/ 1107680 h 1107628"/>
                <a:gd name="connsiteX147" fmla="*/ 4861076 w 4948324"/>
                <a:gd name="connsiteY147" fmla="*/ 1046979 h 1107628"/>
                <a:gd name="connsiteX148" fmla="*/ 4948377 w 4948324"/>
                <a:gd name="connsiteY148" fmla="*/ 878515 h 1107628"/>
                <a:gd name="connsiteX149" fmla="*/ 4891768 w 4948324"/>
                <a:gd name="connsiteY149" fmla="*/ 733924 h 1107628"/>
                <a:gd name="connsiteX150" fmla="*/ 4717848 w 4948324"/>
                <a:gd name="connsiteY150" fmla="*/ 650715 h 1107628"/>
                <a:gd name="connsiteX151" fmla="*/ 4623045 w 4948324"/>
                <a:gd name="connsiteY151" fmla="*/ 618659 h 1107628"/>
                <a:gd name="connsiteX152" fmla="*/ 4578712 w 4948324"/>
                <a:gd name="connsiteY152" fmla="*/ 587968 h 1107628"/>
                <a:gd name="connsiteX153" fmla="*/ 4566436 w 4948324"/>
                <a:gd name="connsiteY153" fmla="*/ 547045 h 1107628"/>
                <a:gd name="connsiteX154" fmla="*/ 4595081 w 4948324"/>
                <a:gd name="connsiteY154" fmla="*/ 494529 h 1107628"/>
                <a:gd name="connsiteX155" fmla="*/ 4675562 w 4948324"/>
                <a:gd name="connsiteY155" fmla="*/ 474749 h 1107628"/>
                <a:gd name="connsiteX156" fmla="*/ 4856984 w 4948324"/>
                <a:gd name="connsiteY156" fmla="*/ 533405 h 1107628"/>
                <a:gd name="connsiteX157" fmla="*/ 4856984 w 4948324"/>
                <a:gd name="connsiteY157" fmla="*/ 533405 h 1107628"/>
                <a:gd name="connsiteX158" fmla="*/ 4925188 w 4948324"/>
                <a:gd name="connsiteY158" fmla="*/ 431099 h 1107628"/>
                <a:gd name="connsiteX159" fmla="*/ 4668742 w 4948324"/>
                <a:gd name="connsiteY159" fmla="*/ 345162 h 1107628"/>
                <a:gd name="connsiteX160" fmla="*/ 4523467 w 4948324"/>
                <a:gd name="connsiteY160" fmla="*/ 372444 h 1107628"/>
                <a:gd name="connsiteX161" fmla="*/ 4425254 w 4948324"/>
                <a:gd name="connsiteY161" fmla="*/ 447468 h 1107628"/>
                <a:gd name="connsiteX162" fmla="*/ 4390470 w 4948324"/>
                <a:gd name="connsiteY162" fmla="*/ 555230 h 1107628"/>
                <a:gd name="connsiteX163" fmla="*/ 4442305 w 4948324"/>
                <a:gd name="connsiteY163" fmla="*/ 689591 h 1107628"/>
                <a:gd name="connsiteX164" fmla="*/ 4604630 w 4948324"/>
                <a:gd name="connsiteY164" fmla="*/ 773482 h 1107628"/>
                <a:gd name="connsiteX165" fmla="*/ 4708982 w 4948324"/>
                <a:gd name="connsiteY165" fmla="*/ 808266 h 1107628"/>
                <a:gd name="connsiteX166" fmla="*/ 4755360 w 4948324"/>
                <a:gd name="connsiteY166" fmla="*/ 841003 h 1107628"/>
                <a:gd name="connsiteX167" fmla="*/ 4768319 w 4948324"/>
                <a:gd name="connsiteY167" fmla="*/ 890792 h 1107628"/>
                <a:gd name="connsiteX168" fmla="*/ 4733535 w 4948324"/>
                <a:gd name="connsiteY168" fmla="*/ 954904 h 1107628"/>
                <a:gd name="connsiteX169" fmla="*/ 4640096 w 4948324"/>
                <a:gd name="connsiteY169" fmla="*/ 978093 h 1107628"/>
                <a:gd name="connsiteX170" fmla="*/ 4443669 w 4948324"/>
                <a:gd name="connsiteY170" fmla="*/ 907161 h 1107628"/>
                <a:gd name="connsiteX171" fmla="*/ 4443669 w 4948324"/>
                <a:gd name="connsiteY171" fmla="*/ 907161 h 1107628"/>
                <a:gd name="connsiteX172" fmla="*/ 4356368 w 4948324"/>
                <a:gd name="connsiteY172" fmla="*/ 1005374 h 1107628"/>
                <a:gd name="connsiteX173" fmla="*/ 4482545 w 4948324"/>
                <a:gd name="connsiteY173" fmla="*/ 1080398 h 1107628"/>
                <a:gd name="connsiteX174" fmla="*/ 4644188 w 4948324"/>
                <a:gd name="connsiteY174" fmla="*/ 1107680 h 110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4948324" h="1107628">
                  <a:moveTo>
                    <a:pt x="246949" y="144644"/>
                  </a:moveTo>
                  <a:lnTo>
                    <a:pt x="254713" y="144668"/>
                  </a:lnTo>
                  <a:cubicBezTo>
                    <a:pt x="509620" y="146252"/>
                    <a:pt x="637074" y="226270"/>
                    <a:pt x="637074" y="384721"/>
                  </a:cubicBezTo>
                  <a:cubicBezTo>
                    <a:pt x="637074" y="440193"/>
                    <a:pt x="620251" y="485435"/>
                    <a:pt x="586604" y="520446"/>
                  </a:cubicBezTo>
                  <a:cubicBezTo>
                    <a:pt x="552956" y="555457"/>
                    <a:pt x="511580" y="577964"/>
                    <a:pt x="462473" y="587968"/>
                  </a:cubicBezTo>
                  <a:cubicBezTo>
                    <a:pt x="527039" y="599790"/>
                    <a:pt x="579101" y="622979"/>
                    <a:pt x="618659" y="657535"/>
                  </a:cubicBezTo>
                  <a:cubicBezTo>
                    <a:pt x="658218" y="692092"/>
                    <a:pt x="677997" y="744836"/>
                    <a:pt x="677997" y="815768"/>
                  </a:cubicBezTo>
                  <a:cubicBezTo>
                    <a:pt x="677997" y="913981"/>
                    <a:pt x="643440" y="983777"/>
                    <a:pt x="574327" y="1025153"/>
                  </a:cubicBezTo>
                  <a:cubicBezTo>
                    <a:pt x="505214" y="1066530"/>
                    <a:pt x="408365" y="1087219"/>
                    <a:pt x="283779" y="1087219"/>
                  </a:cubicBezTo>
                  <a:lnTo>
                    <a:pt x="283779" y="1087219"/>
                  </a:lnTo>
                  <a:lnTo>
                    <a:pt x="52" y="1087219"/>
                  </a:lnTo>
                  <a:lnTo>
                    <a:pt x="52" y="144644"/>
                  </a:lnTo>
                  <a:lnTo>
                    <a:pt x="246949" y="144644"/>
                  </a:lnTo>
                  <a:close/>
                  <a:moveTo>
                    <a:pt x="304240" y="657535"/>
                  </a:moveTo>
                  <a:lnTo>
                    <a:pt x="180110" y="657535"/>
                  </a:lnTo>
                  <a:lnTo>
                    <a:pt x="180110" y="952175"/>
                  </a:lnTo>
                  <a:lnTo>
                    <a:pt x="285143" y="952175"/>
                  </a:lnTo>
                  <a:cubicBezTo>
                    <a:pt x="351528" y="952175"/>
                    <a:pt x="402226" y="942172"/>
                    <a:pt x="437238" y="922166"/>
                  </a:cubicBezTo>
                  <a:cubicBezTo>
                    <a:pt x="472249" y="902159"/>
                    <a:pt x="489754" y="864420"/>
                    <a:pt x="489754" y="808948"/>
                  </a:cubicBezTo>
                  <a:cubicBezTo>
                    <a:pt x="489754" y="755294"/>
                    <a:pt x="473158" y="716645"/>
                    <a:pt x="439966" y="693001"/>
                  </a:cubicBezTo>
                  <a:cubicBezTo>
                    <a:pt x="406773" y="669357"/>
                    <a:pt x="361531" y="657535"/>
                    <a:pt x="304240" y="657535"/>
                  </a:cubicBezTo>
                  <a:lnTo>
                    <a:pt x="304240" y="657535"/>
                  </a:lnTo>
                  <a:close/>
                  <a:moveTo>
                    <a:pt x="264682" y="276959"/>
                  </a:moveTo>
                  <a:lnTo>
                    <a:pt x="180110" y="276959"/>
                  </a:lnTo>
                  <a:lnTo>
                    <a:pt x="180110" y="532041"/>
                  </a:lnTo>
                  <a:lnTo>
                    <a:pt x="290599" y="532041"/>
                  </a:lnTo>
                  <a:cubicBezTo>
                    <a:pt x="340616" y="532041"/>
                    <a:pt x="380174" y="520901"/>
                    <a:pt x="409274" y="498621"/>
                  </a:cubicBezTo>
                  <a:cubicBezTo>
                    <a:pt x="438374" y="476341"/>
                    <a:pt x="452924" y="443376"/>
                    <a:pt x="452924" y="399725"/>
                  </a:cubicBezTo>
                  <a:cubicBezTo>
                    <a:pt x="452924" y="354256"/>
                    <a:pt x="437692" y="322428"/>
                    <a:pt x="407228" y="304240"/>
                  </a:cubicBezTo>
                  <a:cubicBezTo>
                    <a:pt x="376764" y="286053"/>
                    <a:pt x="329248" y="276959"/>
                    <a:pt x="264682" y="276959"/>
                  </a:cubicBezTo>
                  <a:lnTo>
                    <a:pt x="264682" y="276959"/>
                  </a:lnTo>
                  <a:close/>
                  <a:moveTo>
                    <a:pt x="978796" y="365624"/>
                  </a:moveTo>
                  <a:lnTo>
                    <a:pt x="978796" y="1087219"/>
                  </a:lnTo>
                  <a:lnTo>
                    <a:pt x="804194" y="1087219"/>
                  </a:lnTo>
                  <a:lnTo>
                    <a:pt x="804194" y="365624"/>
                  </a:lnTo>
                  <a:lnTo>
                    <a:pt x="978796" y="365624"/>
                  </a:lnTo>
                  <a:close/>
                  <a:moveTo>
                    <a:pt x="890131" y="52"/>
                  </a:moveTo>
                  <a:cubicBezTo>
                    <a:pt x="922869" y="52"/>
                    <a:pt x="949468" y="10282"/>
                    <a:pt x="969929" y="30743"/>
                  </a:cubicBezTo>
                  <a:cubicBezTo>
                    <a:pt x="990390" y="51204"/>
                    <a:pt x="1000621" y="76440"/>
                    <a:pt x="1000621" y="106449"/>
                  </a:cubicBezTo>
                  <a:cubicBezTo>
                    <a:pt x="1000621" y="136459"/>
                    <a:pt x="990390" y="161467"/>
                    <a:pt x="969929" y="181474"/>
                  </a:cubicBezTo>
                  <a:cubicBezTo>
                    <a:pt x="949468" y="201480"/>
                    <a:pt x="922869" y="211483"/>
                    <a:pt x="890131" y="211483"/>
                  </a:cubicBezTo>
                  <a:cubicBezTo>
                    <a:pt x="858303" y="211483"/>
                    <a:pt x="832158" y="201480"/>
                    <a:pt x="811697" y="181474"/>
                  </a:cubicBezTo>
                  <a:cubicBezTo>
                    <a:pt x="791235" y="161467"/>
                    <a:pt x="781005" y="136459"/>
                    <a:pt x="781005" y="106449"/>
                  </a:cubicBezTo>
                  <a:cubicBezTo>
                    <a:pt x="781005" y="76440"/>
                    <a:pt x="791235" y="51204"/>
                    <a:pt x="811697" y="30743"/>
                  </a:cubicBezTo>
                  <a:cubicBezTo>
                    <a:pt x="832158" y="10282"/>
                    <a:pt x="858303" y="52"/>
                    <a:pt x="890131" y="52"/>
                  </a:cubicBezTo>
                  <a:close/>
                  <a:moveTo>
                    <a:pt x="1435099" y="1107680"/>
                  </a:moveTo>
                  <a:cubicBezTo>
                    <a:pt x="1467837" y="1107680"/>
                    <a:pt x="1499893" y="1103133"/>
                    <a:pt x="1531267" y="1094039"/>
                  </a:cubicBezTo>
                  <a:cubicBezTo>
                    <a:pt x="1562640" y="1084945"/>
                    <a:pt x="1591059" y="1071305"/>
                    <a:pt x="1616521" y="1053117"/>
                  </a:cubicBezTo>
                  <a:lnTo>
                    <a:pt x="1616521" y="1053117"/>
                  </a:lnTo>
                  <a:lnTo>
                    <a:pt x="1555138" y="941263"/>
                  </a:lnTo>
                  <a:cubicBezTo>
                    <a:pt x="1524219" y="958541"/>
                    <a:pt x="1495573" y="967180"/>
                    <a:pt x="1469201" y="967180"/>
                  </a:cubicBezTo>
                  <a:cubicBezTo>
                    <a:pt x="1442829" y="967180"/>
                    <a:pt x="1423505" y="959451"/>
                    <a:pt x="1411228" y="943991"/>
                  </a:cubicBezTo>
                  <a:cubicBezTo>
                    <a:pt x="1398951" y="928531"/>
                    <a:pt x="1392813" y="903069"/>
                    <a:pt x="1392813" y="867603"/>
                  </a:cubicBezTo>
                  <a:lnTo>
                    <a:pt x="1392813" y="867603"/>
                  </a:lnTo>
                  <a:lnTo>
                    <a:pt x="1392813" y="491118"/>
                  </a:lnTo>
                  <a:lnTo>
                    <a:pt x="1542861" y="491118"/>
                  </a:lnTo>
                  <a:lnTo>
                    <a:pt x="1560594" y="365624"/>
                  </a:lnTo>
                  <a:lnTo>
                    <a:pt x="1392813" y="365624"/>
                  </a:lnTo>
                  <a:lnTo>
                    <a:pt x="1392813" y="185566"/>
                  </a:lnTo>
                  <a:lnTo>
                    <a:pt x="1218212" y="206027"/>
                  </a:lnTo>
                  <a:lnTo>
                    <a:pt x="1218212" y="365624"/>
                  </a:lnTo>
                  <a:lnTo>
                    <a:pt x="1104993" y="365624"/>
                  </a:lnTo>
                  <a:lnTo>
                    <a:pt x="1104993" y="491118"/>
                  </a:lnTo>
                  <a:lnTo>
                    <a:pt x="1218212" y="491118"/>
                  </a:lnTo>
                  <a:lnTo>
                    <a:pt x="1218212" y="871695"/>
                  </a:lnTo>
                  <a:cubicBezTo>
                    <a:pt x="1218212" y="948993"/>
                    <a:pt x="1236627" y="1007420"/>
                    <a:pt x="1273457" y="1046979"/>
                  </a:cubicBezTo>
                  <a:cubicBezTo>
                    <a:pt x="1310287" y="1086537"/>
                    <a:pt x="1364167" y="1106771"/>
                    <a:pt x="1435099" y="1107680"/>
                  </a:cubicBezTo>
                  <a:close/>
                  <a:moveTo>
                    <a:pt x="1965063" y="1087219"/>
                  </a:moveTo>
                  <a:lnTo>
                    <a:pt x="1965063" y="491118"/>
                  </a:lnTo>
                  <a:lnTo>
                    <a:pt x="2119203" y="491118"/>
                  </a:lnTo>
                  <a:lnTo>
                    <a:pt x="2138301" y="365624"/>
                  </a:lnTo>
                  <a:lnTo>
                    <a:pt x="1965063" y="365624"/>
                  </a:lnTo>
                  <a:lnTo>
                    <a:pt x="1965063" y="289235"/>
                  </a:lnTo>
                  <a:cubicBezTo>
                    <a:pt x="1965063" y="254679"/>
                    <a:pt x="1972565" y="229443"/>
                    <a:pt x="1987570" y="213529"/>
                  </a:cubicBezTo>
                  <a:cubicBezTo>
                    <a:pt x="2002575" y="197615"/>
                    <a:pt x="2027356" y="189658"/>
                    <a:pt x="2061912" y="189658"/>
                  </a:cubicBezTo>
                  <a:cubicBezTo>
                    <a:pt x="2101925" y="189658"/>
                    <a:pt x="2141483" y="198752"/>
                    <a:pt x="2180587" y="216939"/>
                  </a:cubicBezTo>
                  <a:lnTo>
                    <a:pt x="2180587" y="216939"/>
                  </a:lnTo>
                  <a:lnTo>
                    <a:pt x="2231057" y="99629"/>
                  </a:lnTo>
                  <a:cubicBezTo>
                    <a:pt x="2170129" y="71438"/>
                    <a:pt x="2107836" y="57343"/>
                    <a:pt x="2044179" y="57343"/>
                  </a:cubicBezTo>
                  <a:cubicBezTo>
                    <a:pt x="1963244" y="57343"/>
                    <a:pt x="1900724" y="78486"/>
                    <a:pt x="1856619" y="120772"/>
                  </a:cubicBezTo>
                  <a:cubicBezTo>
                    <a:pt x="1812514" y="163059"/>
                    <a:pt x="1790461" y="218304"/>
                    <a:pt x="1790461" y="286507"/>
                  </a:cubicBezTo>
                  <a:lnTo>
                    <a:pt x="1790461" y="286507"/>
                  </a:lnTo>
                  <a:lnTo>
                    <a:pt x="1790461" y="365624"/>
                  </a:lnTo>
                  <a:lnTo>
                    <a:pt x="1673151" y="365624"/>
                  </a:lnTo>
                  <a:lnTo>
                    <a:pt x="1673151" y="491118"/>
                  </a:lnTo>
                  <a:lnTo>
                    <a:pt x="1790461" y="491118"/>
                  </a:lnTo>
                  <a:lnTo>
                    <a:pt x="1790461" y="1087219"/>
                  </a:lnTo>
                  <a:lnTo>
                    <a:pt x="1965063" y="1087219"/>
                  </a:lnTo>
                  <a:close/>
                  <a:moveTo>
                    <a:pt x="2525036" y="345162"/>
                  </a:moveTo>
                  <a:cubicBezTo>
                    <a:pt x="2631434" y="345162"/>
                    <a:pt x="2714415" y="379037"/>
                    <a:pt x="2773980" y="446786"/>
                  </a:cubicBezTo>
                  <a:cubicBezTo>
                    <a:pt x="2833545" y="514535"/>
                    <a:pt x="2863327" y="607519"/>
                    <a:pt x="2863327" y="725739"/>
                  </a:cubicBezTo>
                  <a:cubicBezTo>
                    <a:pt x="2863327" y="801218"/>
                    <a:pt x="2849686" y="867830"/>
                    <a:pt x="2822405" y="925576"/>
                  </a:cubicBezTo>
                  <a:cubicBezTo>
                    <a:pt x="2795123" y="983322"/>
                    <a:pt x="2756019" y="1028109"/>
                    <a:pt x="2705094" y="1059937"/>
                  </a:cubicBezTo>
                  <a:cubicBezTo>
                    <a:pt x="2654168" y="1091766"/>
                    <a:pt x="2593695" y="1107680"/>
                    <a:pt x="2523672" y="1107680"/>
                  </a:cubicBezTo>
                  <a:cubicBezTo>
                    <a:pt x="2417274" y="1107680"/>
                    <a:pt x="2334066" y="1073805"/>
                    <a:pt x="2274047" y="1006056"/>
                  </a:cubicBezTo>
                  <a:cubicBezTo>
                    <a:pt x="2214027" y="938307"/>
                    <a:pt x="2184018" y="844868"/>
                    <a:pt x="2184018" y="725739"/>
                  </a:cubicBezTo>
                  <a:cubicBezTo>
                    <a:pt x="2184018" y="650260"/>
                    <a:pt x="2197659" y="583875"/>
                    <a:pt x="2224940" y="526584"/>
                  </a:cubicBezTo>
                  <a:cubicBezTo>
                    <a:pt x="2252221" y="469293"/>
                    <a:pt x="2291552" y="424733"/>
                    <a:pt x="2342932" y="392905"/>
                  </a:cubicBezTo>
                  <a:cubicBezTo>
                    <a:pt x="2394312" y="361077"/>
                    <a:pt x="2455014" y="345162"/>
                    <a:pt x="2525036" y="345162"/>
                  </a:cubicBezTo>
                  <a:close/>
                  <a:moveTo>
                    <a:pt x="2525036" y="477478"/>
                  </a:moveTo>
                  <a:cubicBezTo>
                    <a:pt x="2420457" y="477478"/>
                    <a:pt x="2368168" y="560231"/>
                    <a:pt x="2368168" y="725739"/>
                  </a:cubicBezTo>
                  <a:cubicBezTo>
                    <a:pt x="2368168" y="811221"/>
                    <a:pt x="2381126" y="874196"/>
                    <a:pt x="2407044" y="914663"/>
                  </a:cubicBezTo>
                  <a:cubicBezTo>
                    <a:pt x="2432961" y="955131"/>
                    <a:pt x="2471837" y="975365"/>
                    <a:pt x="2523672" y="975365"/>
                  </a:cubicBezTo>
                  <a:cubicBezTo>
                    <a:pt x="2575507" y="975365"/>
                    <a:pt x="2614383" y="954904"/>
                    <a:pt x="2640301" y="913981"/>
                  </a:cubicBezTo>
                  <a:cubicBezTo>
                    <a:pt x="2666218" y="873059"/>
                    <a:pt x="2679177" y="810312"/>
                    <a:pt x="2679177" y="725739"/>
                  </a:cubicBezTo>
                  <a:cubicBezTo>
                    <a:pt x="2679177" y="641167"/>
                    <a:pt x="2666218" y="578646"/>
                    <a:pt x="2640301" y="538179"/>
                  </a:cubicBezTo>
                  <a:cubicBezTo>
                    <a:pt x="2614383" y="497711"/>
                    <a:pt x="2575962" y="477478"/>
                    <a:pt x="2525036" y="477478"/>
                  </a:cubicBezTo>
                  <a:close/>
                  <a:moveTo>
                    <a:pt x="3305990" y="1107680"/>
                  </a:moveTo>
                  <a:cubicBezTo>
                    <a:pt x="3393290" y="1107680"/>
                    <a:pt x="3471043" y="1079944"/>
                    <a:pt x="3539246" y="1024471"/>
                  </a:cubicBezTo>
                  <a:lnTo>
                    <a:pt x="3539246" y="1024471"/>
                  </a:lnTo>
                  <a:lnTo>
                    <a:pt x="3461494" y="913981"/>
                  </a:lnTo>
                  <a:cubicBezTo>
                    <a:pt x="3432394" y="932169"/>
                    <a:pt x="3407159" y="945355"/>
                    <a:pt x="3385788" y="953540"/>
                  </a:cubicBezTo>
                  <a:cubicBezTo>
                    <a:pt x="3364417" y="961724"/>
                    <a:pt x="3341001" y="965816"/>
                    <a:pt x="3315538" y="965816"/>
                  </a:cubicBezTo>
                  <a:cubicBezTo>
                    <a:pt x="3263703" y="965816"/>
                    <a:pt x="3223690" y="947401"/>
                    <a:pt x="3195500" y="910571"/>
                  </a:cubicBezTo>
                  <a:cubicBezTo>
                    <a:pt x="3167309" y="873741"/>
                    <a:pt x="3153213" y="813495"/>
                    <a:pt x="3153213" y="729831"/>
                  </a:cubicBezTo>
                  <a:cubicBezTo>
                    <a:pt x="3153213" y="565233"/>
                    <a:pt x="3207321" y="482934"/>
                    <a:pt x="3315538" y="482934"/>
                  </a:cubicBezTo>
                  <a:cubicBezTo>
                    <a:pt x="3342819" y="482934"/>
                    <a:pt x="3367827" y="487026"/>
                    <a:pt x="3390562" y="495211"/>
                  </a:cubicBezTo>
                  <a:cubicBezTo>
                    <a:pt x="3413297" y="503395"/>
                    <a:pt x="3436941" y="516581"/>
                    <a:pt x="3461494" y="534769"/>
                  </a:cubicBezTo>
                  <a:lnTo>
                    <a:pt x="3461494" y="534769"/>
                  </a:lnTo>
                  <a:lnTo>
                    <a:pt x="3539246" y="429735"/>
                  </a:lnTo>
                  <a:cubicBezTo>
                    <a:pt x="3505599" y="400635"/>
                    <a:pt x="3469906" y="379264"/>
                    <a:pt x="3432167" y="365624"/>
                  </a:cubicBezTo>
                  <a:cubicBezTo>
                    <a:pt x="3394427" y="351983"/>
                    <a:pt x="3351914" y="345162"/>
                    <a:pt x="3304625" y="345162"/>
                  </a:cubicBezTo>
                  <a:cubicBezTo>
                    <a:pt x="3236422" y="345162"/>
                    <a:pt x="3176857" y="361304"/>
                    <a:pt x="3125932" y="393587"/>
                  </a:cubicBezTo>
                  <a:cubicBezTo>
                    <a:pt x="3075006" y="425870"/>
                    <a:pt x="3035903" y="471339"/>
                    <a:pt x="3008621" y="529994"/>
                  </a:cubicBezTo>
                  <a:cubicBezTo>
                    <a:pt x="2981340" y="588650"/>
                    <a:pt x="2967699" y="656171"/>
                    <a:pt x="2967699" y="732559"/>
                  </a:cubicBezTo>
                  <a:cubicBezTo>
                    <a:pt x="2967699" y="808948"/>
                    <a:pt x="2981340" y="875333"/>
                    <a:pt x="3008621" y="931714"/>
                  </a:cubicBezTo>
                  <a:cubicBezTo>
                    <a:pt x="3035903" y="988096"/>
                    <a:pt x="3075006" y="1031519"/>
                    <a:pt x="3125932" y="1061983"/>
                  </a:cubicBezTo>
                  <a:cubicBezTo>
                    <a:pt x="3176857" y="1092448"/>
                    <a:pt x="3236876" y="1107680"/>
                    <a:pt x="3305990" y="1107680"/>
                  </a:cubicBezTo>
                  <a:close/>
                  <a:moveTo>
                    <a:pt x="3861871" y="1107680"/>
                  </a:moveTo>
                  <a:cubicBezTo>
                    <a:pt x="3910977" y="1107680"/>
                    <a:pt x="3953491" y="1097677"/>
                    <a:pt x="3989412" y="1077670"/>
                  </a:cubicBezTo>
                  <a:cubicBezTo>
                    <a:pt x="4025332" y="1057664"/>
                    <a:pt x="4056478" y="1027200"/>
                    <a:pt x="4082851" y="986277"/>
                  </a:cubicBezTo>
                  <a:lnTo>
                    <a:pt x="4082851" y="986277"/>
                  </a:lnTo>
                  <a:lnTo>
                    <a:pt x="4092399" y="1087219"/>
                  </a:lnTo>
                  <a:lnTo>
                    <a:pt x="4243812" y="1087219"/>
                  </a:lnTo>
                  <a:lnTo>
                    <a:pt x="4243812" y="365624"/>
                  </a:lnTo>
                  <a:lnTo>
                    <a:pt x="4069210" y="365624"/>
                  </a:lnTo>
                  <a:lnTo>
                    <a:pt x="4069210" y="873059"/>
                  </a:lnTo>
                  <a:cubicBezTo>
                    <a:pt x="4027378" y="941263"/>
                    <a:pt x="3978726" y="975365"/>
                    <a:pt x="3923254" y="975365"/>
                  </a:cubicBezTo>
                  <a:cubicBezTo>
                    <a:pt x="3892335" y="975365"/>
                    <a:pt x="3869827" y="966726"/>
                    <a:pt x="3855732" y="949447"/>
                  </a:cubicBezTo>
                  <a:cubicBezTo>
                    <a:pt x="3841637" y="932169"/>
                    <a:pt x="3834589" y="903069"/>
                    <a:pt x="3834589" y="862147"/>
                  </a:cubicBezTo>
                  <a:lnTo>
                    <a:pt x="3834589" y="862147"/>
                  </a:lnTo>
                  <a:lnTo>
                    <a:pt x="3834589" y="365624"/>
                  </a:lnTo>
                  <a:lnTo>
                    <a:pt x="3659987" y="365624"/>
                  </a:lnTo>
                  <a:lnTo>
                    <a:pt x="3659987" y="883972"/>
                  </a:lnTo>
                  <a:cubicBezTo>
                    <a:pt x="3659987" y="953994"/>
                    <a:pt x="3677493" y="1008785"/>
                    <a:pt x="3712504" y="1048343"/>
                  </a:cubicBezTo>
                  <a:cubicBezTo>
                    <a:pt x="3747516" y="1087901"/>
                    <a:pt x="3797304" y="1107680"/>
                    <a:pt x="3861871" y="1107680"/>
                  </a:cubicBezTo>
                  <a:close/>
                  <a:moveTo>
                    <a:pt x="4644188" y="1107680"/>
                  </a:moveTo>
                  <a:cubicBezTo>
                    <a:pt x="4730580" y="1107680"/>
                    <a:pt x="4802875" y="1087446"/>
                    <a:pt x="4861076" y="1046979"/>
                  </a:cubicBezTo>
                  <a:cubicBezTo>
                    <a:pt x="4919276" y="1006511"/>
                    <a:pt x="4948377" y="950357"/>
                    <a:pt x="4948377" y="878515"/>
                  </a:cubicBezTo>
                  <a:cubicBezTo>
                    <a:pt x="4948377" y="816677"/>
                    <a:pt x="4929507" y="768480"/>
                    <a:pt x="4891768" y="733924"/>
                  </a:cubicBezTo>
                  <a:cubicBezTo>
                    <a:pt x="4854028" y="699367"/>
                    <a:pt x="4796055" y="671631"/>
                    <a:pt x="4717848" y="650715"/>
                  </a:cubicBezTo>
                  <a:cubicBezTo>
                    <a:pt x="4676016" y="638893"/>
                    <a:pt x="4644415" y="628208"/>
                    <a:pt x="4623045" y="618659"/>
                  </a:cubicBezTo>
                  <a:cubicBezTo>
                    <a:pt x="4601674" y="609111"/>
                    <a:pt x="4586897" y="598880"/>
                    <a:pt x="4578712" y="587968"/>
                  </a:cubicBezTo>
                  <a:cubicBezTo>
                    <a:pt x="4570528" y="577055"/>
                    <a:pt x="4566436" y="563414"/>
                    <a:pt x="4566436" y="547045"/>
                  </a:cubicBezTo>
                  <a:cubicBezTo>
                    <a:pt x="4566436" y="525220"/>
                    <a:pt x="4575984" y="507715"/>
                    <a:pt x="4595081" y="494529"/>
                  </a:cubicBezTo>
                  <a:cubicBezTo>
                    <a:pt x="4614179" y="481342"/>
                    <a:pt x="4641005" y="474749"/>
                    <a:pt x="4675562" y="474749"/>
                  </a:cubicBezTo>
                  <a:cubicBezTo>
                    <a:pt x="4734672" y="474749"/>
                    <a:pt x="4795145" y="494301"/>
                    <a:pt x="4856984" y="533405"/>
                  </a:cubicBezTo>
                  <a:lnTo>
                    <a:pt x="4856984" y="533405"/>
                  </a:lnTo>
                  <a:lnTo>
                    <a:pt x="4925188" y="431099"/>
                  </a:lnTo>
                  <a:cubicBezTo>
                    <a:pt x="4851527" y="373808"/>
                    <a:pt x="4766045" y="345162"/>
                    <a:pt x="4668742" y="345162"/>
                  </a:cubicBezTo>
                  <a:cubicBezTo>
                    <a:pt x="4614179" y="345162"/>
                    <a:pt x="4565754" y="354256"/>
                    <a:pt x="4523467" y="372444"/>
                  </a:cubicBezTo>
                  <a:cubicBezTo>
                    <a:pt x="4481181" y="390632"/>
                    <a:pt x="4448444" y="415640"/>
                    <a:pt x="4425254" y="447468"/>
                  </a:cubicBezTo>
                  <a:cubicBezTo>
                    <a:pt x="4402065" y="479296"/>
                    <a:pt x="4390470" y="515217"/>
                    <a:pt x="4390470" y="555230"/>
                  </a:cubicBezTo>
                  <a:cubicBezTo>
                    <a:pt x="4390470" y="608883"/>
                    <a:pt x="4407748" y="653671"/>
                    <a:pt x="4442305" y="689591"/>
                  </a:cubicBezTo>
                  <a:cubicBezTo>
                    <a:pt x="4476862" y="725512"/>
                    <a:pt x="4530970" y="753475"/>
                    <a:pt x="4604630" y="773482"/>
                  </a:cubicBezTo>
                  <a:cubicBezTo>
                    <a:pt x="4651918" y="787122"/>
                    <a:pt x="4686702" y="798717"/>
                    <a:pt x="4708982" y="808266"/>
                  </a:cubicBezTo>
                  <a:cubicBezTo>
                    <a:pt x="4731261" y="817814"/>
                    <a:pt x="4746721" y="828727"/>
                    <a:pt x="4755360" y="841003"/>
                  </a:cubicBezTo>
                  <a:cubicBezTo>
                    <a:pt x="4763999" y="853280"/>
                    <a:pt x="4768319" y="869876"/>
                    <a:pt x="4768319" y="890792"/>
                  </a:cubicBezTo>
                  <a:cubicBezTo>
                    <a:pt x="4768319" y="918074"/>
                    <a:pt x="4756724" y="939444"/>
                    <a:pt x="4733535" y="954904"/>
                  </a:cubicBezTo>
                  <a:cubicBezTo>
                    <a:pt x="4710345" y="970363"/>
                    <a:pt x="4679199" y="978093"/>
                    <a:pt x="4640096" y="978093"/>
                  </a:cubicBezTo>
                  <a:cubicBezTo>
                    <a:pt x="4571892" y="978093"/>
                    <a:pt x="4506417" y="954449"/>
                    <a:pt x="4443669" y="907161"/>
                  </a:cubicBezTo>
                  <a:lnTo>
                    <a:pt x="4443669" y="907161"/>
                  </a:lnTo>
                  <a:lnTo>
                    <a:pt x="4356368" y="1005374"/>
                  </a:lnTo>
                  <a:cubicBezTo>
                    <a:pt x="4391834" y="1037203"/>
                    <a:pt x="4433894" y="1062211"/>
                    <a:pt x="4482545" y="1080398"/>
                  </a:cubicBezTo>
                  <a:cubicBezTo>
                    <a:pt x="4531197" y="1098586"/>
                    <a:pt x="4585078" y="1107680"/>
                    <a:pt x="4644188" y="1107680"/>
                  </a:cubicBezTo>
                  <a:close/>
                </a:path>
              </a:pathLst>
            </a:custGeom>
            <a:solidFill>
              <a:schemeClr val="bg1"/>
            </a:solidFill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8" name="Graphic 9">
              <a:extLst>
                <a:ext uri="{FF2B5EF4-FFF2-40B4-BE49-F238E27FC236}">
                  <a16:creationId xmlns:a16="http://schemas.microsoft.com/office/drawing/2014/main" id="{DD64178C-D92E-BC73-03B9-BFD43BF2F6DD}"/>
                </a:ext>
              </a:extLst>
            </p:cNvPr>
            <p:cNvGrpSpPr/>
            <p:nvPr/>
          </p:nvGrpSpPr>
          <p:grpSpPr>
            <a:xfrm>
              <a:off x="1735540" y="2135206"/>
              <a:ext cx="1582253" cy="1971487"/>
              <a:chOff x="1735540" y="2135206"/>
              <a:chExt cx="1582253" cy="1971487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4320E00-AB91-7E0E-91CB-021A45274441}"/>
                  </a:ext>
                </a:extLst>
              </p:cNvPr>
              <p:cNvSpPr/>
              <p:nvPr/>
            </p:nvSpPr>
            <p:spPr>
              <a:xfrm>
                <a:off x="1853912" y="2135206"/>
                <a:ext cx="1104494" cy="1971487"/>
              </a:xfrm>
              <a:custGeom>
                <a:avLst/>
                <a:gdLst>
                  <a:gd name="connsiteX0" fmla="*/ 694655 w 1104494"/>
                  <a:gd name="connsiteY0" fmla="*/ 1971539 h 1971487"/>
                  <a:gd name="connsiteX1" fmla="*/ 891327 w 1104494"/>
                  <a:gd name="connsiteY1" fmla="*/ 1797821 h 1971487"/>
                  <a:gd name="connsiteX2" fmla="*/ 1103931 w 1104494"/>
                  <a:gd name="connsiteY2" fmla="*/ 89115 h 1971487"/>
                  <a:gd name="connsiteX3" fmla="*/ 1035051 w 1104494"/>
                  <a:gd name="connsiteY3" fmla="*/ 658 h 1971487"/>
                  <a:gd name="connsiteX4" fmla="*/ 989758 w 1104494"/>
                  <a:gd name="connsiteY4" fmla="*/ 8447 h 1971487"/>
                  <a:gd name="connsiteX5" fmla="*/ 65720 w 1104494"/>
                  <a:gd name="connsiteY5" fmla="*/ 471308 h 1971487"/>
                  <a:gd name="connsiteX6" fmla="*/ 3645 w 1104494"/>
                  <a:gd name="connsiteY6" fmla="*/ 606588 h 1971487"/>
                  <a:gd name="connsiteX7" fmla="*/ 308747 w 1104494"/>
                  <a:gd name="connsiteY7" fmla="*/ 1821619 h 1971487"/>
                  <a:gd name="connsiteX8" fmla="*/ 500967 w 1104494"/>
                  <a:gd name="connsiteY8" fmla="*/ 1971539 h 1971487"/>
                  <a:gd name="connsiteX9" fmla="*/ 694655 w 1104494"/>
                  <a:gd name="connsiteY9" fmla="*/ 1971539 h 197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4494" h="1971487">
                    <a:moveTo>
                      <a:pt x="694655" y="1971539"/>
                    </a:moveTo>
                    <a:cubicBezTo>
                      <a:pt x="794649" y="1971539"/>
                      <a:pt x="878980" y="1897050"/>
                      <a:pt x="891327" y="1797821"/>
                    </a:cubicBezTo>
                    <a:lnTo>
                      <a:pt x="1103931" y="89115"/>
                    </a:lnTo>
                    <a:cubicBezTo>
                      <a:pt x="1109337" y="45668"/>
                      <a:pt x="1078498" y="6064"/>
                      <a:pt x="1035051" y="658"/>
                    </a:cubicBezTo>
                    <a:cubicBezTo>
                      <a:pt x="1019515" y="-1275"/>
                      <a:pt x="1003755" y="1435"/>
                      <a:pt x="989758" y="8447"/>
                    </a:cubicBezTo>
                    <a:lnTo>
                      <a:pt x="65720" y="471308"/>
                    </a:lnTo>
                    <a:cubicBezTo>
                      <a:pt x="15876" y="496275"/>
                      <a:pt x="-9932" y="552519"/>
                      <a:pt x="3645" y="606588"/>
                    </a:cubicBezTo>
                    <a:lnTo>
                      <a:pt x="308747" y="1821619"/>
                    </a:lnTo>
                    <a:cubicBezTo>
                      <a:pt x="330876" y="1909748"/>
                      <a:pt x="410102" y="1971539"/>
                      <a:pt x="500967" y="1971539"/>
                    </a:cubicBezTo>
                    <a:lnTo>
                      <a:pt x="694655" y="1971539"/>
                    </a:lnTo>
                    <a:close/>
                  </a:path>
                </a:pathLst>
              </a:custGeom>
              <a:gradFill>
                <a:gsLst>
                  <a:gs pos="0">
                    <a:srgbClr val="CF1138"/>
                  </a:gs>
                  <a:gs pos="50000">
                    <a:srgbClr val="B80C29"/>
                  </a:gs>
                  <a:gs pos="100000">
                    <a:srgbClr val="A2071A"/>
                  </a:gs>
                </a:gsLst>
                <a:lin ang="5400000" scaled="1"/>
              </a:gradFill>
              <a:ln w="7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" name="Graphic 9">
                <a:extLst>
                  <a:ext uri="{FF2B5EF4-FFF2-40B4-BE49-F238E27FC236}">
                    <a16:creationId xmlns:a16="http://schemas.microsoft.com/office/drawing/2014/main" id="{F1A73543-5D52-7360-9F25-D3DEDD2375A7}"/>
                  </a:ext>
                </a:extLst>
              </p:cNvPr>
              <p:cNvGrpSpPr/>
              <p:nvPr/>
            </p:nvGrpSpPr>
            <p:grpSpPr>
              <a:xfrm>
                <a:off x="1735540" y="2214445"/>
                <a:ext cx="1582253" cy="1647502"/>
                <a:chOff x="1735540" y="2214445"/>
                <a:chExt cx="1582253" cy="1647502"/>
              </a:xfrm>
            </p:grpSpPr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5BB90B8-960D-933A-0355-E08BDC0FB10A}"/>
                    </a:ext>
                  </a:extLst>
                </p:cNvPr>
                <p:cNvSpPr/>
                <p:nvPr/>
              </p:nvSpPr>
              <p:spPr>
                <a:xfrm>
                  <a:off x="1735540" y="2340620"/>
                  <a:ext cx="1545950" cy="1521326"/>
                </a:xfrm>
                <a:custGeom>
                  <a:avLst/>
                  <a:gdLst>
                    <a:gd name="connsiteX0" fmla="*/ 378556 w 1545950"/>
                    <a:gd name="connsiteY0" fmla="*/ 668454 h 1521326"/>
                    <a:gd name="connsiteX1" fmla="*/ 52 w 1545950"/>
                    <a:gd name="connsiteY1" fmla="*/ 900739 h 1521326"/>
                    <a:gd name="connsiteX2" fmla="*/ 608664 w 1545950"/>
                    <a:gd name="connsiteY2" fmla="*/ 1521389 h 1521326"/>
                    <a:gd name="connsiteX3" fmla="*/ 1546003 w 1545950"/>
                    <a:gd name="connsiteY3" fmla="*/ 577560 h 1521326"/>
                    <a:gd name="connsiteX4" fmla="*/ 1478379 w 1545950"/>
                    <a:gd name="connsiteY4" fmla="*/ 62 h 1521326"/>
                    <a:gd name="connsiteX5" fmla="*/ 627449 w 1545950"/>
                    <a:gd name="connsiteY5" fmla="*/ 1069673 h 1521326"/>
                    <a:gd name="connsiteX6" fmla="*/ 378556 w 1545950"/>
                    <a:gd name="connsiteY6" fmla="*/ 668454 h 1521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5950" h="1521326">
                      <a:moveTo>
                        <a:pt x="378556" y="668454"/>
                      </a:moveTo>
                      <a:lnTo>
                        <a:pt x="52" y="900739"/>
                      </a:lnTo>
                      <a:lnTo>
                        <a:pt x="608664" y="1521389"/>
                      </a:lnTo>
                      <a:cubicBezTo>
                        <a:pt x="608664" y="1521389"/>
                        <a:pt x="1125234" y="968680"/>
                        <a:pt x="1546003" y="577560"/>
                      </a:cubicBezTo>
                      <a:cubicBezTo>
                        <a:pt x="1546003" y="577560"/>
                        <a:pt x="1447385" y="229592"/>
                        <a:pt x="1478379" y="62"/>
                      </a:cubicBezTo>
                      <a:cubicBezTo>
                        <a:pt x="1478379" y="62"/>
                        <a:pt x="962749" y="304878"/>
                        <a:pt x="627449" y="1069673"/>
                      </a:cubicBezTo>
                      <a:lnTo>
                        <a:pt x="378556" y="668454"/>
                      </a:lnTo>
                      <a:close/>
                    </a:path>
                  </a:pathLst>
                </a:custGeom>
                <a:solidFill>
                  <a:srgbClr val="C5D0D8"/>
                </a:solidFill>
                <a:ln w="77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2" name="Graphic 9">
                  <a:extLst>
                    <a:ext uri="{FF2B5EF4-FFF2-40B4-BE49-F238E27FC236}">
                      <a16:creationId xmlns:a16="http://schemas.microsoft.com/office/drawing/2014/main" id="{D33D3D11-1F70-E70F-EEF5-A96BBD2D75D0}"/>
                    </a:ext>
                  </a:extLst>
                </p:cNvPr>
                <p:cNvGrpSpPr/>
                <p:nvPr/>
              </p:nvGrpSpPr>
              <p:grpSpPr>
                <a:xfrm>
                  <a:off x="1771842" y="2214445"/>
                  <a:ext cx="1545950" cy="1521326"/>
                  <a:chOff x="1771842" y="2214445"/>
                  <a:chExt cx="1545950" cy="1521326"/>
                </a:xfrm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9A7B1DF1-DE37-8D30-F56E-739DF1670573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394A672C-AEA8-62C3-06AB-BDB3D12DB9A3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3605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2B91D263-440C-543F-2372-F1E83390BC7A}"/>
              </a:ext>
            </a:extLst>
          </p:cNvPr>
          <p:cNvSpPr/>
          <p:nvPr userDrawn="1"/>
        </p:nvSpPr>
        <p:spPr>
          <a:xfrm>
            <a:off x="626694" y="876"/>
            <a:ext cx="11562715" cy="6856730"/>
          </a:xfrm>
          <a:custGeom>
            <a:avLst/>
            <a:gdLst/>
            <a:ahLst/>
            <a:cxnLst/>
            <a:rect l="l" t="t" r="r" b="b"/>
            <a:pathLst>
              <a:path w="11562715" h="6856730">
                <a:moveTo>
                  <a:pt x="3624014" y="0"/>
                </a:moveTo>
                <a:lnTo>
                  <a:pt x="505" y="0"/>
                </a:lnTo>
                <a:lnTo>
                  <a:pt x="0" y="38253"/>
                </a:lnTo>
                <a:lnTo>
                  <a:pt x="3823" y="84303"/>
                </a:lnTo>
                <a:lnTo>
                  <a:pt x="12261" y="130924"/>
                </a:lnTo>
                <a:lnTo>
                  <a:pt x="1256721" y="5523636"/>
                </a:lnTo>
                <a:lnTo>
                  <a:pt x="1269637" y="5569205"/>
                </a:lnTo>
                <a:lnTo>
                  <a:pt x="1286756" y="5612740"/>
                </a:lnTo>
                <a:lnTo>
                  <a:pt x="1307843" y="5654016"/>
                </a:lnTo>
                <a:lnTo>
                  <a:pt x="1332659" y="5692806"/>
                </a:lnTo>
                <a:lnTo>
                  <a:pt x="1360968" y="5728883"/>
                </a:lnTo>
                <a:lnTo>
                  <a:pt x="1392534" y="5762023"/>
                </a:lnTo>
                <a:lnTo>
                  <a:pt x="1427118" y="5791998"/>
                </a:lnTo>
                <a:lnTo>
                  <a:pt x="1464485" y="5818584"/>
                </a:lnTo>
                <a:lnTo>
                  <a:pt x="1504397" y="5841552"/>
                </a:lnTo>
                <a:lnTo>
                  <a:pt x="1546617" y="5860679"/>
                </a:lnTo>
                <a:lnTo>
                  <a:pt x="1590909" y="5875737"/>
                </a:lnTo>
                <a:lnTo>
                  <a:pt x="1637036" y="5886500"/>
                </a:lnTo>
                <a:lnTo>
                  <a:pt x="6970716" y="6856260"/>
                </a:lnTo>
                <a:lnTo>
                  <a:pt x="9232262" y="6856260"/>
                </a:lnTo>
                <a:lnTo>
                  <a:pt x="11562231" y="2276678"/>
                </a:lnTo>
                <a:lnTo>
                  <a:pt x="11562231" y="1179161"/>
                </a:lnTo>
                <a:lnTo>
                  <a:pt x="11520529" y="1162469"/>
                </a:lnTo>
                <a:lnTo>
                  <a:pt x="11477336" y="1149789"/>
                </a:lnTo>
                <a:lnTo>
                  <a:pt x="11432088" y="1141006"/>
                </a:lnTo>
                <a:lnTo>
                  <a:pt x="3624014" y="0"/>
                </a:lnTo>
                <a:close/>
              </a:path>
            </a:pathLst>
          </a:custGeom>
          <a:solidFill>
            <a:srgbClr val="C7D0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CF390-A8F9-BAF4-2CFA-B100F1B41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30037-7EE5-58AB-1AD6-9D50159A8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76FF5-70C3-6762-760D-0DA24D8F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1E631-572A-8DAE-2813-C6D5EF67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52EBA3D9-B518-5D45-BED1-C68C25DC0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C4255544-3B59-4B46-8752-4C2F1697D9E9}" type="datetime1">
              <a:rPr lang="en-US" smtClean="0"/>
              <a:t>6/18/24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81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B9B24D76-D74C-55C3-B0DF-E0733224326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7576456" cy="6858000"/>
          </a:xfrm>
          <a:custGeom>
            <a:avLst/>
            <a:gdLst>
              <a:gd name="connsiteX0" fmla="*/ 0 w 7547905"/>
              <a:gd name="connsiteY0" fmla="*/ 0 h 6832156"/>
              <a:gd name="connsiteX1" fmla="*/ 7547905 w 7547905"/>
              <a:gd name="connsiteY1" fmla="*/ 0 h 6832156"/>
              <a:gd name="connsiteX2" fmla="*/ 7073204 w 7547905"/>
              <a:gd name="connsiteY2" fmla="*/ 5640787 h 6832156"/>
              <a:gd name="connsiteX3" fmla="*/ 7063099 w 7547905"/>
              <a:gd name="connsiteY3" fmla="*/ 5697319 h 6832156"/>
              <a:gd name="connsiteX4" fmla="*/ 7043013 w 7547905"/>
              <a:gd name="connsiteY4" fmla="*/ 5750826 h 6832156"/>
              <a:gd name="connsiteX5" fmla="*/ 7013710 w 7547905"/>
              <a:gd name="connsiteY5" fmla="*/ 5800529 h 6832156"/>
              <a:gd name="connsiteX6" fmla="*/ 6975955 w 7547905"/>
              <a:gd name="connsiteY6" fmla="*/ 5845650 h 6832156"/>
              <a:gd name="connsiteX7" fmla="*/ 6930513 w 7547905"/>
              <a:gd name="connsiteY7" fmla="*/ 5885408 h 6832156"/>
              <a:gd name="connsiteX8" fmla="*/ 6878146 w 7547905"/>
              <a:gd name="connsiteY8" fmla="*/ 5919024 h 6832156"/>
              <a:gd name="connsiteX9" fmla="*/ 6819620 w 7547905"/>
              <a:gd name="connsiteY9" fmla="*/ 5945718 h 6832156"/>
              <a:gd name="connsiteX10" fmla="*/ 6755698 w 7547905"/>
              <a:gd name="connsiteY10" fmla="*/ 5964710 h 6832156"/>
              <a:gd name="connsiteX11" fmla="*/ 2887517 w 7547905"/>
              <a:gd name="connsiteY11" fmla="*/ 6832156 h 6832156"/>
              <a:gd name="connsiteX12" fmla="*/ 839390 w 7547905"/>
              <a:gd name="connsiteY12" fmla="*/ 6832156 h 6832156"/>
              <a:gd name="connsiteX13" fmla="*/ 0 w 7547905"/>
              <a:gd name="connsiteY13" fmla="*/ 4958479 h 683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47905" h="6832156">
                <a:moveTo>
                  <a:pt x="0" y="0"/>
                </a:moveTo>
                <a:lnTo>
                  <a:pt x="7547905" y="0"/>
                </a:lnTo>
                <a:lnTo>
                  <a:pt x="7073204" y="5640787"/>
                </a:lnTo>
                <a:lnTo>
                  <a:pt x="7063099" y="5697319"/>
                </a:lnTo>
                <a:lnTo>
                  <a:pt x="7043013" y="5750826"/>
                </a:lnTo>
                <a:lnTo>
                  <a:pt x="7013710" y="5800529"/>
                </a:lnTo>
                <a:lnTo>
                  <a:pt x="6975955" y="5845650"/>
                </a:lnTo>
                <a:lnTo>
                  <a:pt x="6930513" y="5885408"/>
                </a:lnTo>
                <a:lnTo>
                  <a:pt x="6878146" y="5919024"/>
                </a:lnTo>
                <a:lnTo>
                  <a:pt x="6819620" y="5945718"/>
                </a:lnTo>
                <a:lnTo>
                  <a:pt x="6755698" y="5964710"/>
                </a:lnTo>
                <a:lnTo>
                  <a:pt x="2887517" y="6832156"/>
                </a:lnTo>
                <a:lnTo>
                  <a:pt x="839390" y="6832156"/>
                </a:lnTo>
                <a:lnTo>
                  <a:pt x="0" y="49584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22BAB-7F90-BD15-66BE-732AC0D8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14400"/>
            <a:ext cx="5023104" cy="118872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8012-28DD-DD27-B39D-B13A42C41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0"/>
            <a:ext cx="5023104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244F2-9FB0-03D7-0F44-C38EFBF7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C29F2-293D-0AFA-A533-4AE0AF7C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FAF92CA-CF7E-7336-550F-FDF353A44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434D569D-48B3-2442-9154-67F70BBDC48D}" type="datetime1">
              <a:rPr lang="en-US" smtClean="0"/>
              <a:t>6/18/24</a:t>
            </a:fld>
            <a:endParaRPr lang="en-US"/>
          </a:p>
        </p:txBody>
      </p:sp>
      <p:grpSp>
        <p:nvGrpSpPr>
          <p:cNvPr id="4" name="Graphic 9">
            <a:extLst>
              <a:ext uri="{FF2B5EF4-FFF2-40B4-BE49-F238E27FC236}">
                <a16:creationId xmlns:a16="http://schemas.microsoft.com/office/drawing/2014/main" id="{1F211C3D-8D6E-9883-642B-70AF5D6E1D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30291" y="6323290"/>
            <a:ext cx="1293679" cy="365760"/>
            <a:chOff x="1735540" y="2135206"/>
            <a:chExt cx="6973063" cy="1971487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C1A3C39-6635-9C3A-37F3-4753AA4E3D3E}"/>
                </a:ext>
              </a:extLst>
            </p:cNvPr>
            <p:cNvSpPr/>
            <p:nvPr/>
          </p:nvSpPr>
          <p:spPr>
            <a:xfrm>
              <a:off x="3760279" y="2535698"/>
              <a:ext cx="4948324" cy="1107628"/>
            </a:xfrm>
            <a:custGeom>
              <a:avLst/>
              <a:gdLst>
                <a:gd name="connsiteX0" fmla="*/ 246949 w 4948324"/>
                <a:gd name="connsiteY0" fmla="*/ 144644 h 1107628"/>
                <a:gd name="connsiteX1" fmla="*/ 254713 w 4948324"/>
                <a:gd name="connsiteY1" fmla="*/ 144668 h 1107628"/>
                <a:gd name="connsiteX2" fmla="*/ 637074 w 4948324"/>
                <a:gd name="connsiteY2" fmla="*/ 384721 h 1107628"/>
                <a:gd name="connsiteX3" fmla="*/ 586604 w 4948324"/>
                <a:gd name="connsiteY3" fmla="*/ 520446 h 1107628"/>
                <a:gd name="connsiteX4" fmla="*/ 462473 w 4948324"/>
                <a:gd name="connsiteY4" fmla="*/ 587968 h 1107628"/>
                <a:gd name="connsiteX5" fmla="*/ 618659 w 4948324"/>
                <a:gd name="connsiteY5" fmla="*/ 657535 h 1107628"/>
                <a:gd name="connsiteX6" fmla="*/ 677997 w 4948324"/>
                <a:gd name="connsiteY6" fmla="*/ 815768 h 1107628"/>
                <a:gd name="connsiteX7" fmla="*/ 574327 w 4948324"/>
                <a:gd name="connsiteY7" fmla="*/ 1025153 h 1107628"/>
                <a:gd name="connsiteX8" fmla="*/ 283779 w 4948324"/>
                <a:gd name="connsiteY8" fmla="*/ 1087219 h 1107628"/>
                <a:gd name="connsiteX9" fmla="*/ 283779 w 4948324"/>
                <a:gd name="connsiteY9" fmla="*/ 1087219 h 1107628"/>
                <a:gd name="connsiteX10" fmla="*/ 52 w 4948324"/>
                <a:gd name="connsiteY10" fmla="*/ 1087219 h 1107628"/>
                <a:gd name="connsiteX11" fmla="*/ 52 w 4948324"/>
                <a:gd name="connsiteY11" fmla="*/ 144644 h 1107628"/>
                <a:gd name="connsiteX12" fmla="*/ 246949 w 4948324"/>
                <a:gd name="connsiteY12" fmla="*/ 144644 h 1107628"/>
                <a:gd name="connsiteX13" fmla="*/ 304240 w 4948324"/>
                <a:gd name="connsiteY13" fmla="*/ 657535 h 1107628"/>
                <a:gd name="connsiteX14" fmla="*/ 180110 w 4948324"/>
                <a:gd name="connsiteY14" fmla="*/ 657535 h 1107628"/>
                <a:gd name="connsiteX15" fmla="*/ 180110 w 4948324"/>
                <a:gd name="connsiteY15" fmla="*/ 952175 h 1107628"/>
                <a:gd name="connsiteX16" fmla="*/ 285143 w 4948324"/>
                <a:gd name="connsiteY16" fmla="*/ 952175 h 1107628"/>
                <a:gd name="connsiteX17" fmla="*/ 437238 w 4948324"/>
                <a:gd name="connsiteY17" fmla="*/ 922166 h 1107628"/>
                <a:gd name="connsiteX18" fmla="*/ 489754 w 4948324"/>
                <a:gd name="connsiteY18" fmla="*/ 808948 h 1107628"/>
                <a:gd name="connsiteX19" fmla="*/ 439966 w 4948324"/>
                <a:gd name="connsiteY19" fmla="*/ 693001 h 1107628"/>
                <a:gd name="connsiteX20" fmla="*/ 304240 w 4948324"/>
                <a:gd name="connsiteY20" fmla="*/ 657535 h 1107628"/>
                <a:gd name="connsiteX21" fmla="*/ 304240 w 4948324"/>
                <a:gd name="connsiteY21" fmla="*/ 657535 h 1107628"/>
                <a:gd name="connsiteX22" fmla="*/ 264682 w 4948324"/>
                <a:gd name="connsiteY22" fmla="*/ 276959 h 1107628"/>
                <a:gd name="connsiteX23" fmla="*/ 180110 w 4948324"/>
                <a:gd name="connsiteY23" fmla="*/ 276959 h 1107628"/>
                <a:gd name="connsiteX24" fmla="*/ 180110 w 4948324"/>
                <a:gd name="connsiteY24" fmla="*/ 532041 h 1107628"/>
                <a:gd name="connsiteX25" fmla="*/ 290599 w 4948324"/>
                <a:gd name="connsiteY25" fmla="*/ 532041 h 1107628"/>
                <a:gd name="connsiteX26" fmla="*/ 409274 w 4948324"/>
                <a:gd name="connsiteY26" fmla="*/ 498621 h 1107628"/>
                <a:gd name="connsiteX27" fmla="*/ 452924 w 4948324"/>
                <a:gd name="connsiteY27" fmla="*/ 399725 h 1107628"/>
                <a:gd name="connsiteX28" fmla="*/ 407228 w 4948324"/>
                <a:gd name="connsiteY28" fmla="*/ 304240 h 1107628"/>
                <a:gd name="connsiteX29" fmla="*/ 264682 w 4948324"/>
                <a:gd name="connsiteY29" fmla="*/ 276959 h 1107628"/>
                <a:gd name="connsiteX30" fmla="*/ 264682 w 4948324"/>
                <a:gd name="connsiteY30" fmla="*/ 276959 h 1107628"/>
                <a:gd name="connsiteX31" fmla="*/ 978796 w 4948324"/>
                <a:gd name="connsiteY31" fmla="*/ 365624 h 1107628"/>
                <a:gd name="connsiteX32" fmla="*/ 978796 w 4948324"/>
                <a:gd name="connsiteY32" fmla="*/ 1087219 h 1107628"/>
                <a:gd name="connsiteX33" fmla="*/ 804194 w 4948324"/>
                <a:gd name="connsiteY33" fmla="*/ 1087219 h 1107628"/>
                <a:gd name="connsiteX34" fmla="*/ 804194 w 4948324"/>
                <a:gd name="connsiteY34" fmla="*/ 365624 h 1107628"/>
                <a:gd name="connsiteX35" fmla="*/ 978796 w 4948324"/>
                <a:gd name="connsiteY35" fmla="*/ 365624 h 1107628"/>
                <a:gd name="connsiteX36" fmla="*/ 890131 w 4948324"/>
                <a:gd name="connsiteY36" fmla="*/ 52 h 1107628"/>
                <a:gd name="connsiteX37" fmla="*/ 969929 w 4948324"/>
                <a:gd name="connsiteY37" fmla="*/ 30743 h 1107628"/>
                <a:gd name="connsiteX38" fmla="*/ 1000621 w 4948324"/>
                <a:gd name="connsiteY38" fmla="*/ 106449 h 1107628"/>
                <a:gd name="connsiteX39" fmla="*/ 969929 w 4948324"/>
                <a:gd name="connsiteY39" fmla="*/ 181474 h 1107628"/>
                <a:gd name="connsiteX40" fmla="*/ 890131 w 4948324"/>
                <a:gd name="connsiteY40" fmla="*/ 211483 h 1107628"/>
                <a:gd name="connsiteX41" fmla="*/ 811697 w 4948324"/>
                <a:gd name="connsiteY41" fmla="*/ 181474 h 1107628"/>
                <a:gd name="connsiteX42" fmla="*/ 781005 w 4948324"/>
                <a:gd name="connsiteY42" fmla="*/ 106449 h 1107628"/>
                <a:gd name="connsiteX43" fmla="*/ 811697 w 4948324"/>
                <a:gd name="connsiteY43" fmla="*/ 30743 h 1107628"/>
                <a:gd name="connsiteX44" fmla="*/ 890131 w 4948324"/>
                <a:gd name="connsiteY44" fmla="*/ 52 h 1107628"/>
                <a:gd name="connsiteX45" fmla="*/ 1435099 w 4948324"/>
                <a:gd name="connsiteY45" fmla="*/ 1107680 h 1107628"/>
                <a:gd name="connsiteX46" fmla="*/ 1531267 w 4948324"/>
                <a:gd name="connsiteY46" fmla="*/ 1094039 h 1107628"/>
                <a:gd name="connsiteX47" fmla="*/ 1616521 w 4948324"/>
                <a:gd name="connsiteY47" fmla="*/ 1053117 h 1107628"/>
                <a:gd name="connsiteX48" fmla="*/ 1616521 w 4948324"/>
                <a:gd name="connsiteY48" fmla="*/ 1053117 h 1107628"/>
                <a:gd name="connsiteX49" fmla="*/ 1555138 w 4948324"/>
                <a:gd name="connsiteY49" fmla="*/ 941263 h 1107628"/>
                <a:gd name="connsiteX50" fmla="*/ 1469201 w 4948324"/>
                <a:gd name="connsiteY50" fmla="*/ 967180 h 1107628"/>
                <a:gd name="connsiteX51" fmla="*/ 1411228 w 4948324"/>
                <a:gd name="connsiteY51" fmla="*/ 943991 h 1107628"/>
                <a:gd name="connsiteX52" fmla="*/ 1392813 w 4948324"/>
                <a:gd name="connsiteY52" fmla="*/ 867603 h 1107628"/>
                <a:gd name="connsiteX53" fmla="*/ 1392813 w 4948324"/>
                <a:gd name="connsiteY53" fmla="*/ 867603 h 1107628"/>
                <a:gd name="connsiteX54" fmla="*/ 1392813 w 4948324"/>
                <a:gd name="connsiteY54" fmla="*/ 491118 h 1107628"/>
                <a:gd name="connsiteX55" fmla="*/ 1542861 w 4948324"/>
                <a:gd name="connsiteY55" fmla="*/ 491118 h 1107628"/>
                <a:gd name="connsiteX56" fmla="*/ 1560594 w 4948324"/>
                <a:gd name="connsiteY56" fmla="*/ 365624 h 1107628"/>
                <a:gd name="connsiteX57" fmla="*/ 1392813 w 4948324"/>
                <a:gd name="connsiteY57" fmla="*/ 365624 h 1107628"/>
                <a:gd name="connsiteX58" fmla="*/ 1392813 w 4948324"/>
                <a:gd name="connsiteY58" fmla="*/ 185566 h 1107628"/>
                <a:gd name="connsiteX59" fmla="*/ 1218212 w 4948324"/>
                <a:gd name="connsiteY59" fmla="*/ 206027 h 1107628"/>
                <a:gd name="connsiteX60" fmla="*/ 1218212 w 4948324"/>
                <a:gd name="connsiteY60" fmla="*/ 365624 h 1107628"/>
                <a:gd name="connsiteX61" fmla="*/ 1104993 w 4948324"/>
                <a:gd name="connsiteY61" fmla="*/ 365624 h 1107628"/>
                <a:gd name="connsiteX62" fmla="*/ 1104993 w 4948324"/>
                <a:gd name="connsiteY62" fmla="*/ 491118 h 1107628"/>
                <a:gd name="connsiteX63" fmla="*/ 1218212 w 4948324"/>
                <a:gd name="connsiteY63" fmla="*/ 491118 h 1107628"/>
                <a:gd name="connsiteX64" fmla="*/ 1218212 w 4948324"/>
                <a:gd name="connsiteY64" fmla="*/ 871695 h 1107628"/>
                <a:gd name="connsiteX65" fmla="*/ 1273457 w 4948324"/>
                <a:gd name="connsiteY65" fmla="*/ 1046979 h 1107628"/>
                <a:gd name="connsiteX66" fmla="*/ 1435099 w 4948324"/>
                <a:gd name="connsiteY66" fmla="*/ 1107680 h 1107628"/>
                <a:gd name="connsiteX67" fmla="*/ 1965063 w 4948324"/>
                <a:gd name="connsiteY67" fmla="*/ 1087219 h 1107628"/>
                <a:gd name="connsiteX68" fmla="*/ 1965063 w 4948324"/>
                <a:gd name="connsiteY68" fmla="*/ 491118 h 1107628"/>
                <a:gd name="connsiteX69" fmla="*/ 2119203 w 4948324"/>
                <a:gd name="connsiteY69" fmla="*/ 491118 h 1107628"/>
                <a:gd name="connsiteX70" fmla="*/ 2138301 w 4948324"/>
                <a:gd name="connsiteY70" fmla="*/ 365624 h 1107628"/>
                <a:gd name="connsiteX71" fmla="*/ 1965063 w 4948324"/>
                <a:gd name="connsiteY71" fmla="*/ 365624 h 1107628"/>
                <a:gd name="connsiteX72" fmla="*/ 1965063 w 4948324"/>
                <a:gd name="connsiteY72" fmla="*/ 289235 h 1107628"/>
                <a:gd name="connsiteX73" fmla="*/ 1987570 w 4948324"/>
                <a:gd name="connsiteY73" fmla="*/ 213529 h 1107628"/>
                <a:gd name="connsiteX74" fmla="*/ 2061912 w 4948324"/>
                <a:gd name="connsiteY74" fmla="*/ 189658 h 1107628"/>
                <a:gd name="connsiteX75" fmla="*/ 2180587 w 4948324"/>
                <a:gd name="connsiteY75" fmla="*/ 216939 h 1107628"/>
                <a:gd name="connsiteX76" fmla="*/ 2180587 w 4948324"/>
                <a:gd name="connsiteY76" fmla="*/ 216939 h 1107628"/>
                <a:gd name="connsiteX77" fmla="*/ 2231057 w 4948324"/>
                <a:gd name="connsiteY77" fmla="*/ 99629 h 1107628"/>
                <a:gd name="connsiteX78" fmla="*/ 2044179 w 4948324"/>
                <a:gd name="connsiteY78" fmla="*/ 57343 h 1107628"/>
                <a:gd name="connsiteX79" fmla="*/ 1856619 w 4948324"/>
                <a:gd name="connsiteY79" fmla="*/ 120772 h 1107628"/>
                <a:gd name="connsiteX80" fmla="*/ 1790461 w 4948324"/>
                <a:gd name="connsiteY80" fmla="*/ 286507 h 1107628"/>
                <a:gd name="connsiteX81" fmla="*/ 1790461 w 4948324"/>
                <a:gd name="connsiteY81" fmla="*/ 286507 h 1107628"/>
                <a:gd name="connsiteX82" fmla="*/ 1790461 w 4948324"/>
                <a:gd name="connsiteY82" fmla="*/ 365624 h 1107628"/>
                <a:gd name="connsiteX83" fmla="*/ 1673151 w 4948324"/>
                <a:gd name="connsiteY83" fmla="*/ 365624 h 1107628"/>
                <a:gd name="connsiteX84" fmla="*/ 1673151 w 4948324"/>
                <a:gd name="connsiteY84" fmla="*/ 491118 h 1107628"/>
                <a:gd name="connsiteX85" fmla="*/ 1790461 w 4948324"/>
                <a:gd name="connsiteY85" fmla="*/ 491118 h 1107628"/>
                <a:gd name="connsiteX86" fmla="*/ 1790461 w 4948324"/>
                <a:gd name="connsiteY86" fmla="*/ 1087219 h 1107628"/>
                <a:gd name="connsiteX87" fmla="*/ 1965063 w 4948324"/>
                <a:gd name="connsiteY87" fmla="*/ 1087219 h 1107628"/>
                <a:gd name="connsiteX88" fmla="*/ 2525036 w 4948324"/>
                <a:gd name="connsiteY88" fmla="*/ 345162 h 1107628"/>
                <a:gd name="connsiteX89" fmla="*/ 2773980 w 4948324"/>
                <a:gd name="connsiteY89" fmla="*/ 446786 h 1107628"/>
                <a:gd name="connsiteX90" fmla="*/ 2863327 w 4948324"/>
                <a:gd name="connsiteY90" fmla="*/ 725739 h 1107628"/>
                <a:gd name="connsiteX91" fmla="*/ 2822405 w 4948324"/>
                <a:gd name="connsiteY91" fmla="*/ 925576 h 1107628"/>
                <a:gd name="connsiteX92" fmla="*/ 2705094 w 4948324"/>
                <a:gd name="connsiteY92" fmla="*/ 1059937 h 1107628"/>
                <a:gd name="connsiteX93" fmla="*/ 2523672 w 4948324"/>
                <a:gd name="connsiteY93" fmla="*/ 1107680 h 1107628"/>
                <a:gd name="connsiteX94" fmla="*/ 2274047 w 4948324"/>
                <a:gd name="connsiteY94" fmla="*/ 1006056 h 1107628"/>
                <a:gd name="connsiteX95" fmla="*/ 2184018 w 4948324"/>
                <a:gd name="connsiteY95" fmla="*/ 725739 h 1107628"/>
                <a:gd name="connsiteX96" fmla="*/ 2224940 w 4948324"/>
                <a:gd name="connsiteY96" fmla="*/ 526584 h 1107628"/>
                <a:gd name="connsiteX97" fmla="*/ 2342932 w 4948324"/>
                <a:gd name="connsiteY97" fmla="*/ 392905 h 1107628"/>
                <a:gd name="connsiteX98" fmla="*/ 2525036 w 4948324"/>
                <a:gd name="connsiteY98" fmla="*/ 345162 h 1107628"/>
                <a:gd name="connsiteX99" fmla="*/ 2525036 w 4948324"/>
                <a:gd name="connsiteY99" fmla="*/ 477478 h 1107628"/>
                <a:gd name="connsiteX100" fmla="*/ 2368168 w 4948324"/>
                <a:gd name="connsiteY100" fmla="*/ 725739 h 1107628"/>
                <a:gd name="connsiteX101" fmla="*/ 2407044 w 4948324"/>
                <a:gd name="connsiteY101" fmla="*/ 914663 h 1107628"/>
                <a:gd name="connsiteX102" fmla="*/ 2523672 w 4948324"/>
                <a:gd name="connsiteY102" fmla="*/ 975365 h 1107628"/>
                <a:gd name="connsiteX103" fmla="*/ 2640301 w 4948324"/>
                <a:gd name="connsiteY103" fmla="*/ 913981 h 1107628"/>
                <a:gd name="connsiteX104" fmla="*/ 2679177 w 4948324"/>
                <a:gd name="connsiteY104" fmla="*/ 725739 h 1107628"/>
                <a:gd name="connsiteX105" fmla="*/ 2640301 w 4948324"/>
                <a:gd name="connsiteY105" fmla="*/ 538179 h 1107628"/>
                <a:gd name="connsiteX106" fmla="*/ 2525036 w 4948324"/>
                <a:gd name="connsiteY106" fmla="*/ 477478 h 1107628"/>
                <a:gd name="connsiteX107" fmla="*/ 3305990 w 4948324"/>
                <a:gd name="connsiteY107" fmla="*/ 1107680 h 1107628"/>
                <a:gd name="connsiteX108" fmla="*/ 3539246 w 4948324"/>
                <a:gd name="connsiteY108" fmla="*/ 1024471 h 1107628"/>
                <a:gd name="connsiteX109" fmla="*/ 3539246 w 4948324"/>
                <a:gd name="connsiteY109" fmla="*/ 1024471 h 1107628"/>
                <a:gd name="connsiteX110" fmla="*/ 3461494 w 4948324"/>
                <a:gd name="connsiteY110" fmla="*/ 913981 h 1107628"/>
                <a:gd name="connsiteX111" fmla="*/ 3385788 w 4948324"/>
                <a:gd name="connsiteY111" fmla="*/ 953540 h 1107628"/>
                <a:gd name="connsiteX112" fmla="*/ 3315538 w 4948324"/>
                <a:gd name="connsiteY112" fmla="*/ 965816 h 1107628"/>
                <a:gd name="connsiteX113" fmla="*/ 3195500 w 4948324"/>
                <a:gd name="connsiteY113" fmla="*/ 910571 h 1107628"/>
                <a:gd name="connsiteX114" fmla="*/ 3153213 w 4948324"/>
                <a:gd name="connsiteY114" fmla="*/ 729831 h 1107628"/>
                <a:gd name="connsiteX115" fmla="*/ 3315538 w 4948324"/>
                <a:gd name="connsiteY115" fmla="*/ 482934 h 1107628"/>
                <a:gd name="connsiteX116" fmla="*/ 3390562 w 4948324"/>
                <a:gd name="connsiteY116" fmla="*/ 495211 h 1107628"/>
                <a:gd name="connsiteX117" fmla="*/ 3461494 w 4948324"/>
                <a:gd name="connsiteY117" fmla="*/ 534769 h 1107628"/>
                <a:gd name="connsiteX118" fmla="*/ 3461494 w 4948324"/>
                <a:gd name="connsiteY118" fmla="*/ 534769 h 1107628"/>
                <a:gd name="connsiteX119" fmla="*/ 3539246 w 4948324"/>
                <a:gd name="connsiteY119" fmla="*/ 429735 h 1107628"/>
                <a:gd name="connsiteX120" fmla="*/ 3432167 w 4948324"/>
                <a:gd name="connsiteY120" fmla="*/ 365624 h 1107628"/>
                <a:gd name="connsiteX121" fmla="*/ 3304625 w 4948324"/>
                <a:gd name="connsiteY121" fmla="*/ 345162 h 1107628"/>
                <a:gd name="connsiteX122" fmla="*/ 3125932 w 4948324"/>
                <a:gd name="connsiteY122" fmla="*/ 393587 h 1107628"/>
                <a:gd name="connsiteX123" fmla="*/ 3008621 w 4948324"/>
                <a:gd name="connsiteY123" fmla="*/ 529994 h 1107628"/>
                <a:gd name="connsiteX124" fmla="*/ 2967699 w 4948324"/>
                <a:gd name="connsiteY124" fmla="*/ 732559 h 1107628"/>
                <a:gd name="connsiteX125" fmla="*/ 3008621 w 4948324"/>
                <a:gd name="connsiteY125" fmla="*/ 931714 h 1107628"/>
                <a:gd name="connsiteX126" fmla="*/ 3125932 w 4948324"/>
                <a:gd name="connsiteY126" fmla="*/ 1061983 h 1107628"/>
                <a:gd name="connsiteX127" fmla="*/ 3305990 w 4948324"/>
                <a:gd name="connsiteY127" fmla="*/ 1107680 h 1107628"/>
                <a:gd name="connsiteX128" fmla="*/ 3861871 w 4948324"/>
                <a:gd name="connsiteY128" fmla="*/ 1107680 h 1107628"/>
                <a:gd name="connsiteX129" fmla="*/ 3989412 w 4948324"/>
                <a:gd name="connsiteY129" fmla="*/ 1077670 h 1107628"/>
                <a:gd name="connsiteX130" fmla="*/ 4082851 w 4948324"/>
                <a:gd name="connsiteY130" fmla="*/ 986277 h 1107628"/>
                <a:gd name="connsiteX131" fmla="*/ 4082851 w 4948324"/>
                <a:gd name="connsiteY131" fmla="*/ 986277 h 1107628"/>
                <a:gd name="connsiteX132" fmla="*/ 4092399 w 4948324"/>
                <a:gd name="connsiteY132" fmla="*/ 1087219 h 1107628"/>
                <a:gd name="connsiteX133" fmla="*/ 4243812 w 4948324"/>
                <a:gd name="connsiteY133" fmla="*/ 1087219 h 1107628"/>
                <a:gd name="connsiteX134" fmla="*/ 4243812 w 4948324"/>
                <a:gd name="connsiteY134" fmla="*/ 365624 h 1107628"/>
                <a:gd name="connsiteX135" fmla="*/ 4069210 w 4948324"/>
                <a:gd name="connsiteY135" fmla="*/ 365624 h 1107628"/>
                <a:gd name="connsiteX136" fmla="*/ 4069210 w 4948324"/>
                <a:gd name="connsiteY136" fmla="*/ 873059 h 1107628"/>
                <a:gd name="connsiteX137" fmla="*/ 3923254 w 4948324"/>
                <a:gd name="connsiteY137" fmla="*/ 975365 h 1107628"/>
                <a:gd name="connsiteX138" fmla="*/ 3855732 w 4948324"/>
                <a:gd name="connsiteY138" fmla="*/ 949447 h 1107628"/>
                <a:gd name="connsiteX139" fmla="*/ 3834589 w 4948324"/>
                <a:gd name="connsiteY139" fmla="*/ 862147 h 1107628"/>
                <a:gd name="connsiteX140" fmla="*/ 3834589 w 4948324"/>
                <a:gd name="connsiteY140" fmla="*/ 862147 h 1107628"/>
                <a:gd name="connsiteX141" fmla="*/ 3834589 w 4948324"/>
                <a:gd name="connsiteY141" fmla="*/ 365624 h 1107628"/>
                <a:gd name="connsiteX142" fmla="*/ 3659987 w 4948324"/>
                <a:gd name="connsiteY142" fmla="*/ 365624 h 1107628"/>
                <a:gd name="connsiteX143" fmla="*/ 3659987 w 4948324"/>
                <a:gd name="connsiteY143" fmla="*/ 883972 h 1107628"/>
                <a:gd name="connsiteX144" fmla="*/ 3712504 w 4948324"/>
                <a:gd name="connsiteY144" fmla="*/ 1048343 h 1107628"/>
                <a:gd name="connsiteX145" fmla="*/ 3861871 w 4948324"/>
                <a:gd name="connsiteY145" fmla="*/ 1107680 h 1107628"/>
                <a:gd name="connsiteX146" fmla="*/ 4644188 w 4948324"/>
                <a:gd name="connsiteY146" fmla="*/ 1107680 h 1107628"/>
                <a:gd name="connsiteX147" fmla="*/ 4861076 w 4948324"/>
                <a:gd name="connsiteY147" fmla="*/ 1046979 h 1107628"/>
                <a:gd name="connsiteX148" fmla="*/ 4948377 w 4948324"/>
                <a:gd name="connsiteY148" fmla="*/ 878515 h 1107628"/>
                <a:gd name="connsiteX149" fmla="*/ 4891768 w 4948324"/>
                <a:gd name="connsiteY149" fmla="*/ 733924 h 1107628"/>
                <a:gd name="connsiteX150" fmla="*/ 4717848 w 4948324"/>
                <a:gd name="connsiteY150" fmla="*/ 650715 h 1107628"/>
                <a:gd name="connsiteX151" fmla="*/ 4623045 w 4948324"/>
                <a:gd name="connsiteY151" fmla="*/ 618659 h 1107628"/>
                <a:gd name="connsiteX152" fmla="*/ 4578712 w 4948324"/>
                <a:gd name="connsiteY152" fmla="*/ 587968 h 1107628"/>
                <a:gd name="connsiteX153" fmla="*/ 4566436 w 4948324"/>
                <a:gd name="connsiteY153" fmla="*/ 547045 h 1107628"/>
                <a:gd name="connsiteX154" fmla="*/ 4595081 w 4948324"/>
                <a:gd name="connsiteY154" fmla="*/ 494529 h 1107628"/>
                <a:gd name="connsiteX155" fmla="*/ 4675562 w 4948324"/>
                <a:gd name="connsiteY155" fmla="*/ 474749 h 1107628"/>
                <a:gd name="connsiteX156" fmla="*/ 4856984 w 4948324"/>
                <a:gd name="connsiteY156" fmla="*/ 533405 h 1107628"/>
                <a:gd name="connsiteX157" fmla="*/ 4856984 w 4948324"/>
                <a:gd name="connsiteY157" fmla="*/ 533405 h 1107628"/>
                <a:gd name="connsiteX158" fmla="*/ 4925188 w 4948324"/>
                <a:gd name="connsiteY158" fmla="*/ 431099 h 1107628"/>
                <a:gd name="connsiteX159" fmla="*/ 4668742 w 4948324"/>
                <a:gd name="connsiteY159" fmla="*/ 345162 h 1107628"/>
                <a:gd name="connsiteX160" fmla="*/ 4523467 w 4948324"/>
                <a:gd name="connsiteY160" fmla="*/ 372444 h 1107628"/>
                <a:gd name="connsiteX161" fmla="*/ 4425254 w 4948324"/>
                <a:gd name="connsiteY161" fmla="*/ 447468 h 1107628"/>
                <a:gd name="connsiteX162" fmla="*/ 4390470 w 4948324"/>
                <a:gd name="connsiteY162" fmla="*/ 555230 h 1107628"/>
                <a:gd name="connsiteX163" fmla="*/ 4442305 w 4948324"/>
                <a:gd name="connsiteY163" fmla="*/ 689591 h 1107628"/>
                <a:gd name="connsiteX164" fmla="*/ 4604630 w 4948324"/>
                <a:gd name="connsiteY164" fmla="*/ 773482 h 1107628"/>
                <a:gd name="connsiteX165" fmla="*/ 4708982 w 4948324"/>
                <a:gd name="connsiteY165" fmla="*/ 808266 h 1107628"/>
                <a:gd name="connsiteX166" fmla="*/ 4755360 w 4948324"/>
                <a:gd name="connsiteY166" fmla="*/ 841003 h 1107628"/>
                <a:gd name="connsiteX167" fmla="*/ 4768319 w 4948324"/>
                <a:gd name="connsiteY167" fmla="*/ 890792 h 1107628"/>
                <a:gd name="connsiteX168" fmla="*/ 4733535 w 4948324"/>
                <a:gd name="connsiteY168" fmla="*/ 954904 h 1107628"/>
                <a:gd name="connsiteX169" fmla="*/ 4640096 w 4948324"/>
                <a:gd name="connsiteY169" fmla="*/ 978093 h 1107628"/>
                <a:gd name="connsiteX170" fmla="*/ 4443669 w 4948324"/>
                <a:gd name="connsiteY170" fmla="*/ 907161 h 1107628"/>
                <a:gd name="connsiteX171" fmla="*/ 4443669 w 4948324"/>
                <a:gd name="connsiteY171" fmla="*/ 907161 h 1107628"/>
                <a:gd name="connsiteX172" fmla="*/ 4356368 w 4948324"/>
                <a:gd name="connsiteY172" fmla="*/ 1005374 h 1107628"/>
                <a:gd name="connsiteX173" fmla="*/ 4482545 w 4948324"/>
                <a:gd name="connsiteY173" fmla="*/ 1080398 h 1107628"/>
                <a:gd name="connsiteX174" fmla="*/ 4644188 w 4948324"/>
                <a:gd name="connsiteY174" fmla="*/ 1107680 h 110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4948324" h="1107628">
                  <a:moveTo>
                    <a:pt x="246949" y="144644"/>
                  </a:moveTo>
                  <a:lnTo>
                    <a:pt x="254713" y="144668"/>
                  </a:lnTo>
                  <a:cubicBezTo>
                    <a:pt x="509620" y="146252"/>
                    <a:pt x="637074" y="226270"/>
                    <a:pt x="637074" y="384721"/>
                  </a:cubicBezTo>
                  <a:cubicBezTo>
                    <a:pt x="637074" y="440193"/>
                    <a:pt x="620251" y="485435"/>
                    <a:pt x="586604" y="520446"/>
                  </a:cubicBezTo>
                  <a:cubicBezTo>
                    <a:pt x="552956" y="555457"/>
                    <a:pt x="511580" y="577964"/>
                    <a:pt x="462473" y="587968"/>
                  </a:cubicBezTo>
                  <a:cubicBezTo>
                    <a:pt x="527039" y="599790"/>
                    <a:pt x="579101" y="622979"/>
                    <a:pt x="618659" y="657535"/>
                  </a:cubicBezTo>
                  <a:cubicBezTo>
                    <a:pt x="658218" y="692092"/>
                    <a:pt x="677997" y="744836"/>
                    <a:pt x="677997" y="815768"/>
                  </a:cubicBezTo>
                  <a:cubicBezTo>
                    <a:pt x="677997" y="913981"/>
                    <a:pt x="643440" y="983777"/>
                    <a:pt x="574327" y="1025153"/>
                  </a:cubicBezTo>
                  <a:cubicBezTo>
                    <a:pt x="505214" y="1066530"/>
                    <a:pt x="408365" y="1087219"/>
                    <a:pt x="283779" y="1087219"/>
                  </a:cubicBezTo>
                  <a:lnTo>
                    <a:pt x="283779" y="1087219"/>
                  </a:lnTo>
                  <a:lnTo>
                    <a:pt x="52" y="1087219"/>
                  </a:lnTo>
                  <a:lnTo>
                    <a:pt x="52" y="144644"/>
                  </a:lnTo>
                  <a:lnTo>
                    <a:pt x="246949" y="144644"/>
                  </a:lnTo>
                  <a:close/>
                  <a:moveTo>
                    <a:pt x="304240" y="657535"/>
                  </a:moveTo>
                  <a:lnTo>
                    <a:pt x="180110" y="657535"/>
                  </a:lnTo>
                  <a:lnTo>
                    <a:pt x="180110" y="952175"/>
                  </a:lnTo>
                  <a:lnTo>
                    <a:pt x="285143" y="952175"/>
                  </a:lnTo>
                  <a:cubicBezTo>
                    <a:pt x="351528" y="952175"/>
                    <a:pt x="402226" y="942172"/>
                    <a:pt x="437238" y="922166"/>
                  </a:cubicBezTo>
                  <a:cubicBezTo>
                    <a:pt x="472249" y="902159"/>
                    <a:pt x="489754" y="864420"/>
                    <a:pt x="489754" y="808948"/>
                  </a:cubicBezTo>
                  <a:cubicBezTo>
                    <a:pt x="489754" y="755294"/>
                    <a:pt x="473158" y="716645"/>
                    <a:pt x="439966" y="693001"/>
                  </a:cubicBezTo>
                  <a:cubicBezTo>
                    <a:pt x="406773" y="669357"/>
                    <a:pt x="361531" y="657535"/>
                    <a:pt x="304240" y="657535"/>
                  </a:cubicBezTo>
                  <a:lnTo>
                    <a:pt x="304240" y="657535"/>
                  </a:lnTo>
                  <a:close/>
                  <a:moveTo>
                    <a:pt x="264682" y="276959"/>
                  </a:moveTo>
                  <a:lnTo>
                    <a:pt x="180110" y="276959"/>
                  </a:lnTo>
                  <a:lnTo>
                    <a:pt x="180110" y="532041"/>
                  </a:lnTo>
                  <a:lnTo>
                    <a:pt x="290599" y="532041"/>
                  </a:lnTo>
                  <a:cubicBezTo>
                    <a:pt x="340616" y="532041"/>
                    <a:pt x="380174" y="520901"/>
                    <a:pt x="409274" y="498621"/>
                  </a:cubicBezTo>
                  <a:cubicBezTo>
                    <a:pt x="438374" y="476341"/>
                    <a:pt x="452924" y="443376"/>
                    <a:pt x="452924" y="399725"/>
                  </a:cubicBezTo>
                  <a:cubicBezTo>
                    <a:pt x="452924" y="354256"/>
                    <a:pt x="437692" y="322428"/>
                    <a:pt x="407228" y="304240"/>
                  </a:cubicBezTo>
                  <a:cubicBezTo>
                    <a:pt x="376764" y="286053"/>
                    <a:pt x="329248" y="276959"/>
                    <a:pt x="264682" y="276959"/>
                  </a:cubicBezTo>
                  <a:lnTo>
                    <a:pt x="264682" y="276959"/>
                  </a:lnTo>
                  <a:close/>
                  <a:moveTo>
                    <a:pt x="978796" y="365624"/>
                  </a:moveTo>
                  <a:lnTo>
                    <a:pt x="978796" y="1087219"/>
                  </a:lnTo>
                  <a:lnTo>
                    <a:pt x="804194" y="1087219"/>
                  </a:lnTo>
                  <a:lnTo>
                    <a:pt x="804194" y="365624"/>
                  </a:lnTo>
                  <a:lnTo>
                    <a:pt x="978796" y="365624"/>
                  </a:lnTo>
                  <a:close/>
                  <a:moveTo>
                    <a:pt x="890131" y="52"/>
                  </a:moveTo>
                  <a:cubicBezTo>
                    <a:pt x="922869" y="52"/>
                    <a:pt x="949468" y="10282"/>
                    <a:pt x="969929" y="30743"/>
                  </a:cubicBezTo>
                  <a:cubicBezTo>
                    <a:pt x="990390" y="51204"/>
                    <a:pt x="1000621" y="76440"/>
                    <a:pt x="1000621" y="106449"/>
                  </a:cubicBezTo>
                  <a:cubicBezTo>
                    <a:pt x="1000621" y="136459"/>
                    <a:pt x="990390" y="161467"/>
                    <a:pt x="969929" y="181474"/>
                  </a:cubicBezTo>
                  <a:cubicBezTo>
                    <a:pt x="949468" y="201480"/>
                    <a:pt x="922869" y="211483"/>
                    <a:pt x="890131" y="211483"/>
                  </a:cubicBezTo>
                  <a:cubicBezTo>
                    <a:pt x="858303" y="211483"/>
                    <a:pt x="832158" y="201480"/>
                    <a:pt x="811697" y="181474"/>
                  </a:cubicBezTo>
                  <a:cubicBezTo>
                    <a:pt x="791235" y="161467"/>
                    <a:pt x="781005" y="136459"/>
                    <a:pt x="781005" y="106449"/>
                  </a:cubicBezTo>
                  <a:cubicBezTo>
                    <a:pt x="781005" y="76440"/>
                    <a:pt x="791235" y="51204"/>
                    <a:pt x="811697" y="30743"/>
                  </a:cubicBezTo>
                  <a:cubicBezTo>
                    <a:pt x="832158" y="10282"/>
                    <a:pt x="858303" y="52"/>
                    <a:pt x="890131" y="52"/>
                  </a:cubicBezTo>
                  <a:close/>
                  <a:moveTo>
                    <a:pt x="1435099" y="1107680"/>
                  </a:moveTo>
                  <a:cubicBezTo>
                    <a:pt x="1467837" y="1107680"/>
                    <a:pt x="1499893" y="1103133"/>
                    <a:pt x="1531267" y="1094039"/>
                  </a:cubicBezTo>
                  <a:cubicBezTo>
                    <a:pt x="1562640" y="1084945"/>
                    <a:pt x="1591059" y="1071305"/>
                    <a:pt x="1616521" y="1053117"/>
                  </a:cubicBezTo>
                  <a:lnTo>
                    <a:pt x="1616521" y="1053117"/>
                  </a:lnTo>
                  <a:lnTo>
                    <a:pt x="1555138" y="941263"/>
                  </a:lnTo>
                  <a:cubicBezTo>
                    <a:pt x="1524219" y="958541"/>
                    <a:pt x="1495573" y="967180"/>
                    <a:pt x="1469201" y="967180"/>
                  </a:cubicBezTo>
                  <a:cubicBezTo>
                    <a:pt x="1442829" y="967180"/>
                    <a:pt x="1423505" y="959451"/>
                    <a:pt x="1411228" y="943991"/>
                  </a:cubicBezTo>
                  <a:cubicBezTo>
                    <a:pt x="1398951" y="928531"/>
                    <a:pt x="1392813" y="903069"/>
                    <a:pt x="1392813" y="867603"/>
                  </a:cubicBezTo>
                  <a:lnTo>
                    <a:pt x="1392813" y="867603"/>
                  </a:lnTo>
                  <a:lnTo>
                    <a:pt x="1392813" y="491118"/>
                  </a:lnTo>
                  <a:lnTo>
                    <a:pt x="1542861" y="491118"/>
                  </a:lnTo>
                  <a:lnTo>
                    <a:pt x="1560594" y="365624"/>
                  </a:lnTo>
                  <a:lnTo>
                    <a:pt x="1392813" y="365624"/>
                  </a:lnTo>
                  <a:lnTo>
                    <a:pt x="1392813" y="185566"/>
                  </a:lnTo>
                  <a:lnTo>
                    <a:pt x="1218212" y="206027"/>
                  </a:lnTo>
                  <a:lnTo>
                    <a:pt x="1218212" y="365624"/>
                  </a:lnTo>
                  <a:lnTo>
                    <a:pt x="1104993" y="365624"/>
                  </a:lnTo>
                  <a:lnTo>
                    <a:pt x="1104993" y="491118"/>
                  </a:lnTo>
                  <a:lnTo>
                    <a:pt x="1218212" y="491118"/>
                  </a:lnTo>
                  <a:lnTo>
                    <a:pt x="1218212" y="871695"/>
                  </a:lnTo>
                  <a:cubicBezTo>
                    <a:pt x="1218212" y="948993"/>
                    <a:pt x="1236627" y="1007420"/>
                    <a:pt x="1273457" y="1046979"/>
                  </a:cubicBezTo>
                  <a:cubicBezTo>
                    <a:pt x="1310287" y="1086537"/>
                    <a:pt x="1364167" y="1106771"/>
                    <a:pt x="1435099" y="1107680"/>
                  </a:cubicBezTo>
                  <a:close/>
                  <a:moveTo>
                    <a:pt x="1965063" y="1087219"/>
                  </a:moveTo>
                  <a:lnTo>
                    <a:pt x="1965063" y="491118"/>
                  </a:lnTo>
                  <a:lnTo>
                    <a:pt x="2119203" y="491118"/>
                  </a:lnTo>
                  <a:lnTo>
                    <a:pt x="2138301" y="365624"/>
                  </a:lnTo>
                  <a:lnTo>
                    <a:pt x="1965063" y="365624"/>
                  </a:lnTo>
                  <a:lnTo>
                    <a:pt x="1965063" y="289235"/>
                  </a:lnTo>
                  <a:cubicBezTo>
                    <a:pt x="1965063" y="254679"/>
                    <a:pt x="1972565" y="229443"/>
                    <a:pt x="1987570" y="213529"/>
                  </a:cubicBezTo>
                  <a:cubicBezTo>
                    <a:pt x="2002575" y="197615"/>
                    <a:pt x="2027356" y="189658"/>
                    <a:pt x="2061912" y="189658"/>
                  </a:cubicBezTo>
                  <a:cubicBezTo>
                    <a:pt x="2101925" y="189658"/>
                    <a:pt x="2141483" y="198752"/>
                    <a:pt x="2180587" y="216939"/>
                  </a:cubicBezTo>
                  <a:lnTo>
                    <a:pt x="2180587" y="216939"/>
                  </a:lnTo>
                  <a:lnTo>
                    <a:pt x="2231057" y="99629"/>
                  </a:lnTo>
                  <a:cubicBezTo>
                    <a:pt x="2170129" y="71438"/>
                    <a:pt x="2107836" y="57343"/>
                    <a:pt x="2044179" y="57343"/>
                  </a:cubicBezTo>
                  <a:cubicBezTo>
                    <a:pt x="1963244" y="57343"/>
                    <a:pt x="1900724" y="78486"/>
                    <a:pt x="1856619" y="120772"/>
                  </a:cubicBezTo>
                  <a:cubicBezTo>
                    <a:pt x="1812514" y="163059"/>
                    <a:pt x="1790461" y="218304"/>
                    <a:pt x="1790461" y="286507"/>
                  </a:cubicBezTo>
                  <a:lnTo>
                    <a:pt x="1790461" y="286507"/>
                  </a:lnTo>
                  <a:lnTo>
                    <a:pt x="1790461" y="365624"/>
                  </a:lnTo>
                  <a:lnTo>
                    <a:pt x="1673151" y="365624"/>
                  </a:lnTo>
                  <a:lnTo>
                    <a:pt x="1673151" y="491118"/>
                  </a:lnTo>
                  <a:lnTo>
                    <a:pt x="1790461" y="491118"/>
                  </a:lnTo>
                  <a:lnTo>
                    <a:pt x="1790461" y="1087219"/>
                  </a:lnTo>
                  <a:lnTo>
                    <a:pt x="1965063" y="1087219"/>
                  </a:lnTo>
                  <a:close/>
                  <a:moveTo>
                    <a:pt x="2525036" y="345162"/>
                  </a:moveTo>
                  <a:cubicBezTo>
                    <a:pt x="2631434" y="345162"/>
                    <a:pt x="2714415" y="379037"/>
                    <a:pt x="2773980" y="446786"/>
                  </a:cubicBezTo>
                  <a:cubicBezTo>
                    <a:pt x="2833545" y="514535"/>
                    <a:pt x="2863327" y="607519"/>
                    <a:pt x="2863327" y="725739"/>
                  </a:cubicBezTo>
                  <a:cubicBezTo>
                    <a:pt x="2863327" y="801218"/>
                    <a:pt x="2849686" y="867830"/>
                    <a:pt x="2822405" y="925576"/>
                  </a:cubicBezTo>
                  <a:cubicBezTo>
                    <a:pt x="2795123" y="983322"/>
                    <a:pt x="2756019" y="1028109"/>
                    <a:pt x="2705094" y="1059937"/>
                  </a:cubicBezTo>
                  <a:cubicBezTo>
                    <a:pt x="2654168" y="1091766"/>
                    <a:pt x="2593695" y="1107680"/>
                    <a:pt x="2523672" y="1107680"/>
                  </a:cubicBezTo>
                  <a:cubicBezTo>
                    <a:pt x="2417274" y="1107680"/>
                    <a:pt x="2334066" y="1073805"/>
                    <a:pt x="2274047" y="1006056"/>
                  </a:cubicBezTo>
                  <a:cubicBezTo>
                    <a:pt x="2214027" y="938307"/>
                    <a:pt x="2184018" y="844868"/>
                    <a:pt x="2184018" y="725739"/>
                  </a:cubicBezTo>
                  <a:cubicBezTo>
                    <a:pt x="2184018" y="650260"/>
                    <a:pt x="2197659" y="583875"/>
                    <a:pt x="2224940" y="526584"/>
                  </a:cubicBezTo>
                  <a:cubicBezTo>
                    <a:pt x="2252221" y="469293"/>
                    <a:pt x="2291552" y="424733"/>
                    <a:pt x="2342932" y="392905"/>
                  </a:cubicBezTo>
                  <a:cubicBezTo>
                    <a:pt x="2394312" y="361077"/>
                    <a:pt x="2455014" y="345162"/>
                    <a:pt x="2525036" y="345162"/>
                  </a:cubicBezTo>
                  <a:close/>
                  <a:moveTo>
                    <a:pt x="2525036" y="477478"/>
                  </a:moveTo>
                  <a:cubicBezTo>
                    <a:pt x="2420457" y="477478"/>
                    <a:pt x="2368168" y="560231"/>
                    <a:pt x="2368168" y="725739"/>
                  </a:cubicBezTo>
                  <a:cubicBezTo>
                    <a:pt x="2368168" y="811221"/>
                    <a:pt x="2381126" y="874196"/>
                    <a:pt x="2407044" y="914663"/>
                  </a:cubicBezTo>
                  <a:cubicBezTo>
                    <a:pt x="2432961" y="955131"/>
                    <a:pt x="2471837" y="975365"/>
                    <a:pt x="2523672" y="975365"/>
                  </a:cubicBezTo>
                  <a:cubicBezTo>
                    <a:pt x="2575507" y="975365"/>
                    <a:pt x="2614383" y="954904"/>
                    <a:pt x="2640301" y="913981"/>
                  </a:cubicBezTo>
                  <a:cubicBezTo>
                    <a:pt x="2666218" y="873059"/>
                    <a:pt x="2679177" y="810312"/>
                    <a:pt x="2679177" y="725739"/>
                  </a:cubicBezTo>
                  <a:cubicBezTo>
                    <a:pt x="2679177" y="641167"/>
                    <a:pt x="2666218" y="578646"/>
                    <a:pt x="2640301" y="538179"/>
                  </a:cubicBezTo>
                  <a:cubicBezTo>
                    <a:pt x="2614383" y="497711"/>
                    <a:pt x="2575962" y="477478"/>
                    <a:pt x="2525036" y="477478"/>
                  </a:cubicBezTo>
                  <a:close/>
                  <a:moveTo>
                    <a:pt x="3305990" y="1107680"/>
                  </a:moveTo>
                  <a:cubicBezTo>
                    <a:pt x="3393290" y="1107680"/>
                    <a:pt x="3471043" y="1079944"/>
                    <a:pt x="3539246" y="1024471"/>
                  </a:cubicBezTo>
                  <a:lnTo>
                    <a:pt x="3539246" y="1024471"/>
                  </a:lnTo>
                  <a:lnTo>
                    <a:pt x="3461494" y="913981"/>
                  </a:lnTo>
                  <a:cubicBezTo>
                    <a:pt x="3432394" y="932169"/>
                    <a:pt x="3407159" y="945355"/>
                    <a:pt x="3385788" y="953540"/>
                  </a:cubicBezTo>
                  <a:cubicBezTo>
                    <a:pt x="3364417" y="961724"/>
                    <a:pt x="3341001" y="965816"/>
                    <a:pt x="3315538" y="965816"/>
                  </a:cubicBezTo>
                  <a:cubicBezTo>
                    <a:pt x="3263703" y="965816"/>
                    <a:pt x="3223690" y="947401"/>
                    <a:pt x="3195500" y="910571"/>
                  </a:cubicBezTo>
                  <a:cubicBezTo>
                    <a:pt x="3167309" y="873741"/>
                    <a:pt x="3153213" y="813495"/>
                    <a:pt x="3153213" y="729831"/>
                  </a:cubicBezTo>
                  <a:cubicBezTo>
                    <a:pt x="3153213" y="565233"/>
                    <a:pt x="3207321" y="482934"/>
                    <a:pt x="3315538" y="482934"/>
                  </a:cubicBezTo>
                  <a:cubicBezTo>
                    <a:pt x="3342819" y="482934"/>
                    <a:pt x="3367827" y="487026"/>
                    <a:pt x="3390562" y="495211"/>
                  </a:cubicBezTo>
                  <a:cubicBezTo>
                    <a:pt x="3413297" y="503395"/>
                    <a:pt x="3436941" y="516581"/>
                    <a:pt x="3461494" y="534769"/>
                  </a:cubicBezTo>
                  <a:lnTo>
                    <a:pt x="3461494" y="534769"/>
                  </a:lnTo>
                  <a:lnTo>
                    <a:pt x="3539246" y="429735"/>
                  </a:lnTo>
                  <a:cubicBezTo>
                    <a:pt x="3505599" y="400635"/>
                    <a:pt x="3469906" y="379264"/>
                    <a:pt x="3432167" y="365624"/>
                  </a:cubicBezTo>
                  <a:cubicBezTo>
                    <a:pt x="3394427" y="351983"/>
                    <a:pt x="3351914" y="345162"/>
                    <a:pt x="3304625" y="345162"/>
                  </a:cubicBezTo>
                  <a:cubicBezTo>
                    <a:pt x="3236422" y="345162"/>
                    <a:pt x="3176857" y="361304"/>
                    <a:pt x="3125932" y="393587"/>
                  </a:cubicBezTo>
                  <a:cubicBezTo>
                    <a:pt x="3075006" y="425870"/>
                    <a:pt x="3035903" y="471339"/>
                    <a:pt x="3008621" y="529994"/>
                  </a:cubicBezTo>
                  <a:cubicBezTo>
                    <a:pt x="2981340" y="588650"/>
                    <a:pt x="2967699" y="656171"/>
                    <a:pt x="2967699" y="732559"/>
                  </a:cubicBezTo>
                  <a:cubicBezTo>
                    <a:pt x="2967699" y="808948"/>
                    <a:pt x="2981340" y="875333"/>
                    <a:pt x="3008621" y="931714"/>
                  </a:cubicBezTo>
                  <a:cubicBezTo>
                    <a:pt x="3035903" y="988096"/>
                    <a:pt x="3075006" y="1031519"/>
                    <a:pt x="3125932" y="1061983"/>
                  </a:cubicBezTo>
                  <a:cubicBezTo>
                    <a:pt x="3176857" y="1092448"/>
                    <a:pt x="3236876" y="1107680"/>
                    <a:pt x="3305990" y="1107680"/>
                  </a:cubicBezTo>
                  <a:close/>
                  <a:moveTo>
                    <a:pt x="3861871" y="1107680"/>
                  </a:moveTo>
                  <a:cubicBezTo>
                    <a:pt x="3910977" y="1107680"/>
                    <a:pt x="3953491" y="1097677"/>
                    <a:pt x="3989412" y="1077670"/>
                  </a:cubicBezTo>
                  <a:cubicBezTo>
                    <a:pt x="4025332" y="1057664"/>
                    <a:pt x="4056478" y="1027200"/>
                    <a:pt x="4082851" y="986277"/>
                  </a:cubicBezTo>
                  <a:lnTo>
                    <a:pt x="4082851" y="986277"/>
                  </a:lnTo>
                  <a:lnTo>
                    <a:pt x="4092399" y="1087219"/>
                  </a:lnTo>
                  <a:lnTo>
                    <a:pt x="4243812" y="1087219"/>
                  </a:lnTo>
                  <a:lnTo>
                    <a:pt x="4243812" y="365624"/>
                  </a:lnTo>
                  <a:lnTo>
                    <a:pt x="4069210" y="365624"/>
                  </a:lnTo>
                  <a:lnTo>
                    <a:pt x="4069210" y="873059"/>
                  </a:lnTo>
                  <a:cubicBezTo>
                    <a:pt x="4027378" y="941263"/>
                    <a:pt x="3978726" y="975365"/>
                    <a:pt x="3923254" y="975365"/>
                  </a:cubicBezTo>
                  <a:cubicBezTo>
                    <a:pt x="3892335" y="975365"/>
                    <a:pt x="3869827" y="966726"/>
                    <a:pt x="3855732" y="949447"/>
                  </a:cubicBezTo>
                  <a:cubicBezTo>
                    <a:pt x="3841637" y="932169"/>
                    <a:pt x="3834589" y="903069"/>
                    <a:pt x="3834589" y="862147"/>
                  </a:cubicBezTo>
                  <a:lnTo>
                    <a:pt x="3834589" y="862147"/>
                  </a:lnTo>
                  <a:lnTo>
                    <a:pt x="3834589" y="365624"/>
                  </a:lnTo>
                  <a:lnTo>
                    <a:pt x="3659987" y="365624"/>
                  </a:lnTo>
                  <a:lnTo>
                    <a:pt x="3659987" y="883972"/>
                  </a:lnTo>
                  <a:cubicBezTo>
                    <a:pt x="3659987" y="953994"/>
                    <a:pt x="3677493" y="1008785"/>
                    <a:pt x="3712504" y="1048343"/>
                  </a:cubicBezTo>
                  <a:cubicBezTo>
                    <a:pt x="3747516" y="1087901"/>
                    <a:pt x="3797304" y="1107680"/>
                    <a:pt x="3861871" y="1107680"/>
                  </a:cubicBezTo>
                  <a:close/>
                  <a:moveTo>
                    <a:pt x="4644188" y="1107680"/>
                  </a:moveTo>
                  <a:cubicBezTo>
                    <a:pt x="4730580" y="1107680"/>
                    <a:pt x="4802875" y="1087446"/>
                    <a:pt x="4861076" y="1046979"/>
                  </a:cubicBezTo>
                  <a:cubicBezTo>
                    <a:pt x="4919276" y="1006511"/>
                    <a:pt x="4948377" y="950357"/>
                    <a:pt x="4948377" y="878515"/>
                  </a:cubicBezTo>
                  <a:cubicBezTo>
                    <a:pt x="4948377" y="816677"/>
                    <a:pt x="4929507" y="768480"/>
                    <a:pt x="4891768" y="733924"/>
                  </a:cubicBezTo>
                  <a:cubicBezTo>
                    <a:pt x="4854028" y="699367"/>
                    <a:pt x="4796055" y="671631"/>
                    <a:pt x="4717848" y="650715"/>
                  </a:cubicBezTo>
                  <a:cubicBezTo>
                    <a:pt x="4676016" y="638893"/>
                    <a:pt x="4644415" y="628208"/>
                    <a:pt x="4623045" y="618659"/>
                  </a:cubicBezTo>
                  <a:cubicBezTo>
                    <a:pt x="4601674" y="609111"/>
                    <a:pt x="4586897" y="598880"/>
                    <a:pt x="4578712" y="587968"/>
                  </a:cubicBezTo>
                  <a:cubicBezTo>
                    <a:pt x="4570528" y="577055"/>
                    <a:pt x="4566436" y="563414"/>
                    <a:pt x="4566436" y="547045"/>
                  </a:cubicBezTo>
                  <a:cubicBezTo>
                    <a:pt x="4566436" y="525220"/>
                    <a:pt x="4575984" y="507715"/>
                    <a:pt x="4595081" y="494529"/>
                  </a:cubicBezTo>
                  <a:cubicBezTo>
                    <a:pt x="4614179" y="481342"/>
                    <a:pt x="4641005" y="474749"/>
                    <a:pt x="4675562" y="474749"/>
                  </a:cubicBezTo>
                  <a:cubicBezTo>
                    <a:pt x="4734672" y="474749"/>
                    <a:pt x="4795145" y="494301"/>
                    <a:pt x="4856984" y="533405"/>
                  </a:cubicBezTo>
                  <a:lnTo>
                    <a:pt x="4856984" y="533405"/>
                  </a:lnTo>
                  <a:lnTo>
                    <a:pt x="4925188" y="431099"/>
                  </a:lnTo>
                  <a:cubicBezTo>
                    <a:pt x="4851527" y="373808"/>
                    <a:pt x="4766045" y="345162"/>
                    <a:pt x="4668742" y="345162"/>
                  </a:cubicBezTo>
                  <a:cubicBezTo>
                    <a:pt x="4614179" y="345162"/>
                    <a:pt x="4565754" y="354256"/>
                    <a:pt x="4523467" y="372444"/>
                  </a:cubicBezTo>
                  <a:cubicBezTo>
                    <a:pt x="4481181" y="390632"/>
                    <a:pt x="4448444" y="415640"/>
                    <a:pt x="4425254" y="447468"/>
                  </a:cubicBezTo>
                  <a:cubicBezTo>
                    <a:pt x="4402065" y="479296"/>
                    <a:pt x="4390470" y="515217"/>
                    <a:pt x="4390470" y="555230"/>
                  </a:cubicBezTo>
                  <a:cubicBezTo>
                    <a:pt x="4390470" y="608883"/>
                    <a:pt x="4407748" y="653671"/>
                    <a:pt x="4442305" y="689591"/>
                  </a:cubicBezTo>
                  <a:cubicBezTo>
                    <a:pt x="4476862" y="725512"/>
                    <a:pt x="4530970" y="753475"/>
                    <a:pt x="4604630" y="773482"/>
                  </a:cubicBezTo>
                  <a:cubicBezTo>
                    <a:pt x="4651918" y="787122"/>
                    <a:pt x="4686702" y="798717"/>
                    <a:pt x="4708982" y="808266"/>
                  </a:cubicBezTo>
                  <a:cubicBezTo>
                    <a:pt x="4731261" y="817814"/>
                    <a:pt x="4746721" y="828727"/>
                    <a:pt x="4755360" y="841003"/>
                  </a:cubicBezTo>
                  <a:cubicBezTo>
                    <a:pt x="4763999" y="853280"/>
                    <a:pt x="4768319" y="869876"/>
                    <a:pt x="4768319" y="890792"/>
                  </a:cubicBezTo>
                  <a:cubicBezTo>
                    <a:pt x="4768319" y="918074"/>
                    <a:pt x="4756724" y="939444"/>
                    <a:pt x="4733535" y="954904"/>
                  </a:cubicBezTo>
                  <a:cubicBezTo>
                    <a:pt x="4710345" y="970363"/>
                    <a:pt x="4679199" y="978093"/>
                    <a:pt x="4640096" y="978093"/>
                  </a:cubicBezTo>
                  <a:cubicBezTo>
                    <a:pt x="4571892" y="978093"/>
                    <a:pt x="4506417" y="954449"/>
                    <a:pt x="4443669" y="907161"/>
                  </a:cubicBezTo>
                  <a:lnTo>
                    <a:pt x="4443669" y="907161"/>
                  </a:lnTo>
                  <a:lnTo>
                    <a:pt x="4356368" y="1005374"/>
                  </a:lnTo>
                  <a:cubicBezTo>
                    <a:pt x="4391834" y="1037203"/>
                    <a:pt x="4433894" y="1062211"/>
                    <a:pt x="4482545" y="1080398"/>
                  </a:cubicBezTo>
                  <a:cubicBezTo>
                    <a:pt x="4531197" y="1098586"/>
                    <a:pt x="4585078" y="1107680"/>
                    <a:pt x="4644188" y="1107680"/>
                  </a:cubicBezTo>
                  <a:close/>
                </a:path>
              </a:pathLst>
            </a:custGeom>
            <a:solidFill>
              <a:schemeClr val="bg1"/>
            </a:solidFill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9" name="Graphic 9">
              <a:extLst>
                <a:ext uri="{FF2B5EF4-FFF2-40B4-BE49-F238E27FC236}">
                  <a16:creationId xmlns:a16="http://schemas.microsoft.com/office/drawing/2014/main" id="{91C9AF74-5F01-E1B2-BEC5-FD8ED611DDE1}"/>
                </a:ext>
              </a:extLst>
            </p:cNvPr>
            <p:cNvGrpSpPr/>
            <p:nvPr/>
          </p:nvGrpSpPr>
          <p:grpSpPr>
            <a:xfrm>
              <a:off x="1735540" y="2135206"/>
              <a:ext cx="1582253" cy="1971487"/>
              <a:chOff x="1735540" y="2135206"/>
              <a:chExt cx="1582253" cy="1971487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CD8453BE-0919-4D8A-F15F-E972DC3D562F}"/>
                  </a:ext>
                </a:extLst>
              </p:cNvPr>
              <p:cNvSpPr/>
              <p:nvPr/>
            </p:nvSpPr>
            <p:spPr>
              <a:xfrm>
                <a:off x="1853912" y="2135206"/>
                <a:ext cx="1104494" cy="1971487"/>
              </a:xfrm>
              <a:custGeom>
                <a:avLst/>
                <a:gdLst>
                  <a:gd name="connsiteX0" fmla="*/ 694655 w 1104494"/>
                  <a:gd name="connsiteY0" fmla="*/ 1971539 h 1971487"/>
                  <a:gd name="connsiteX1" fmla="*/ 891327 w 1104494"/>
                  <a:gd name="connsiteY1" fmla="*/ 1797821 h 1971487"/>
                  <a:gd name="connsiteX2" fmla="*/ 1103931 w 1104494"/>
                  <a:gd name="connsiteY2" fmla="*/ 89115 h 1971487"/>
                  <a:gd name="connsiteX3" fmla="*/ 1035051 w 1104494"/>
                  <a:gd name="connsiteY3" fmla="*/ 658 h 1971487"/>
                  <a:gd name="connsiteX4" fmla="*/ 989758 w 1104494"/>
                  <a:gd name="connsiteY4" fmla="*/ 8447 h 1971487"/>
                  <a:gd name="connsiteX5" fmla="*/ 65720 w 1104494"/>
                  <a:gd name="connsiteY5" fmla="*/ 471308 h 1971487"/>
                  <a:gd name="connsiteX6" fmla="*/ 3645 w 1104494"/>
                  <a:gd name="connsiteY6" fmla="*/ 606588 h 1971487"/>
                  <a:gd name="connsiteX7" fmla="*/ 308747 w 1104494"/>
                  <a:gd name="connsiteY7" fmla="*/ 1821619 h 1971487"/>
                  <a:gd name="connsiteX8" fmla="*/ 500967 w 1104494"/>
                  <a:gd name="connsiteY8" fmla="*/ 1971539 h 1971487"/>
                  <a:gd name="connsiteX9" fmla="*/ 694655 w 1104494"/>
                  <a:gd name="connsiteY9" fmla="*/ 1971539 h 197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4494" h="1971487">
                    <a:moveTo>
                      <a:pt x="694655" y="1971539"/>
                    </a:moveTo>
                    <a:cubicBezTo>
                      <a:pt x="794649" y="1971539"/>
                      <a:pt x="878980" y="1897050"/>
                      <a:pt x="891327" y="1797821"/>
                    </a:cubicBezTo>
                    <a:lnTo>
                      <a:pt x="1103931" y="89115"/>
                    </a:lnTo>
                    <a:cubicBezTo>
                      <a:pt x="1109337" y="45668"/>
                      <a:pt x="1078498" y="6064"/>
                      <a:pt x="1035051" y="658"/>
                    </a:cubicBezTo>
                    <a:cubicBezTo>
                      <a:pt x="1019515" y="-1275"/>
                      <a:pt x="1003755" y="1435"/>
                      <a:pt x="989758" y="8447"/>
                    </a:cubicBezTo>
                    <a:lnTo>
                      <a:pt x="65720" y="471308"/>
                    </a:lnTo>
                    <a:cubicBezTo>
                      <a:pt x="15876" y="496275"/>
                      <a:pt x="-9932" y="552519"/>
                      <a:pt x="3645" y="606588"/>
                    </a:cubicBezTo>
                    <a:lnTo>
                      <a:pt x="308747" y="1821619"/>
                    </a:lnTo>
                    <a:cubicBezTo>
                      <a:pt x="330876" y="1909748"/>
                      <a:pt x="410102" y="1971539"/>
                      <a:pt x="500967" y="1971539"/>
                    </a:cubicBezTo>
                    <a:lnTo>
                      <a:pt x="694655" y="1971539"/>
                    </a:lnTo>
                    <a:close/>
                  </a:path>
                </a:pathLst>
              </a:custGeom>
              <a:gradFill>
                <a:gsLst>
                  <a:gs pos="0">
                    <a:srgbClr val="CF1138"/>
                  </a:gs>
                  <a:gs pos="50000">
                    <a:srgbClr val="B80C29"/>
                  </a:gs>
                  <a:gs pos="100000">
                    <a:srgbClr val="A2071A"/>
                  </a:gs>
                </a:gsLst>
                <a:lin ang="5400000" scaled="1"/>
              </a:gradFill>
              <a:ln w="7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" name="Graphic 9">
                <a:extLst>
                  <a:ext uri="{FF2B5EF4-FFF2-40B4-BE49-F238E27FC236}">
                    <a16:creationId xmlns:a16="http://schemas.microsoft.com/office/drawing/2014/main" id="{0639B699-879A-1D8C-BE1D-92DACCD26453}"/>
                  </a:ext>
                </a:extLst>
              </p:cNvPr>
              <p:cNvGrpSpPr/>
              <p:nvPr/>
            </p:nvGrpSpPr>
            <p:grpSpPr>
              <a:xfrm>
                <a:off x="1735540" y="2214445"/>
                <a:ext cx="1582253" cy="1647502"/>
                <a:chOff x="1735540" y="2214445"/>
                <a:chExt cx="1582253" cy="1647502"/>
              </a:xfrm>
            </p:grpSpPr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F5A4BCD3-220E-AA9A-EF2E-CCDFAA87DE21}"/>
                    </a:ext>
                  </a:extLst>
                </p:cNvPr>
                <p:cNvSpPr/>
                <p:nvPr/>
              </p:nvSpPr>
              <p:spPr>
                <a:xfrm>
                  <a:off x="1735540" y="2340620"/>
                  <a:ext cx="1545950" cy="1521326"/>
                </a:xfrm>
                <a:custGeom>
                  <a:avLst/>
                  <a:gdLst>
                    <a:gd name="connsiteX0" fmla="*/ 378556 w 1545950"/>
                    <a:gd name="connsiteY0" fmla="*/ 668454 h 1521326"/>
                    <a:gd name="connsiteX1" fmla="*/ 52 w 1545950"/>
                    <a:gd name="connsiteY1" fmla="*/ 900739 h 1521326"/>
                    <a:gd name="connsiteX2" fmla="*/ 608664 w 1545950"/>
                    <a:gd name="connsiteY2" fmla="*/ 1521389 h 1521326"/>
                    <a:gd name="connsiteX3" fmla="*/ 1546003 w 1545950"/>
                    <a:gd name="connsiteY3" fmla="*/ 577560 h 1521326"/>
                    <a:gd name="connsiteX4" fmla="*/ 1478379 w 1545950"/>
                    <a:gd name="connsiteY4" fmla="*/ 62 h 1521326"/>
                    <a:gd name="connsiteX5" fmla="*/ 627449 w 1545950"/>
                    <a:gd name="connsiteY5" fmla="*/ 1069673 h 1521326"/>
                    <a:gd name="connsiteX6" fmla="*/ 378556 w 1545950"/>
                    <a:gd name="connsiteY6" fmla="*/ 668454 h 1521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5950" h="1521326">
                      <a:moveTo>
                        <a:pt x="378556" y="668454"/>
                      </a:moveTo>
                      <a:lnTo>
                        <a:pt x="52" y="900739"/>
                      </a:lnTo>
                      <a:lnTo>
                        <a:pt x="608664" y="1521389"/>
                      </a:lnTo>
                      <a:cubicBezTo>
                        <a:pt x="608664" y="1521389"/>
                        <a:pt x="1125234" y="968680"/>
                        <a:pt x="1546003" y="577560"/>
                      </a:cubicBezTo>
                      <a:cubicBezTo>
                        <a:pt x="1546003" y="577560"/>
                        <a:pt x="1447385" y="229592"/>
                        <a:pt x="1478379" y="62"/>
                      </a:cubicBezTo>
                      <a:cubicBezTo>
                        <a:pt x="1478379" y="62"/>
                        <a:pt x="962749" y="304878"/>
                        <a:pt x="627449" y="1069673"/>
                      </a:cubicBezTo>
                      <a:lnTo>
                        <a:pt x="378556" y="668454"/>
                      </a:lnTo>
                      <a:close/>
                    </a:path>
                  </a:pathLst>
                </a:custGeom>
                <a:solidFill>
                  <a:srgbClr val="C5D0D8"/>
                </a:solidFill>
                <a:ln w="77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3" name="Graphic 9">
                  <a:extLst>
                    <a:ext uri="{FF2B5EF4-FFF2-40B4-BE49-F238E27FC236}">
                      <a16:creationId xmlns:a16="http://schemas.microsoft.com/office/drawing/2014/main" id="{DB3BA62E-4EB4-448F-DE4C-9A316737D403}"/>
                    </a:ext>
                  </a:extLst>
                </p:cNvPr>
                <p:cNvGrpSpPr/>
                <p:nvPr/>
              </p:nvGrpSpPr>
              <p:grpSpPr>
                <a:xfrm>
                  <a:off x="1771842" y="2214445"/>
                  <a:ext cx="1545950" cy="1521326"/>
                  <a:chOff x="1771842" y="2214445"/>
                  <a:chExt cx="1545950" cy="1521326"/>
                </a:xfrm>
              </p:grpSpPr>
              <p:sp>
                <p:nvSpPr>
                  <p:cNvPr id="24" name="Freeform 23">
                    <a:extLst>
                      <a:ext uri="{FF2B5EF4-FFF2-40B4-BE49-F238E27FC236}">
                        <a16:creationId xmlns:a16="http://schemas.microsoft.com/office/drawing/2014/main" id="{0EA53F94-19E1-882F-347A-416AD9CAE5CB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4">
                    <a:extLst>
                      <a:ext uri="{FF2B5EF4-FFF2-40B4-BE49-F238E27FC236}">
                        <a16:creationId xmlns:a16="http://schemas.microsoft.com/office/drawing/2014/main" id="{7DCA53DE-49F5-E39E-6B70-B2D77D482D3F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522641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2BAB-7F90-BD15-66BE-732AC0D8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68929"/>
            <a:ext cx="5029465" cy="118872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8012-28DD-DD27-B39D-B13A42C41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068929"/>
            <a:ext cx="5254752" cy="20978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244F2-9FB0-03D7-0F44-C38EFBF7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C29F2-293D-0AFA-A533-4AE0AF7C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BE7EE-2AB5-B642-9B14-EDC19BA40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D5F3BA-F635-89CB-757A-FC54A8E80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2B5737EB-F04B-9D4A-B759-4F30C54D1F46}" type="datetime1">
              <a:rPr lang="en-US" smtClean="0"/>
              <a:t>6/18/24</a:t>
            </a:fld>
            <a:endParaRPr lang="en-US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0C94DDF1-D762-3C5D-3AF6-EB0C19F3C4D8}"/>
              </a:ext>
            </a:extLst>
          </p:cNvPr>
          <p:cNvSpPr/>
          <p:nvPr userDrawn="1"/>
        </p:nvSpPr>
        <p:spPr>
          <a:xfrm>
            <a:off x="1246505" y="0"/>
            <a:ext cx="4849495" cy="3372485"/>
          </a:xfrm>
          <a:custGeom>
            <a:avLst/>
            <a:gdLst/>
            <a:ahLst/>
            <a:cxnLst/>
            <a:rect l="l" t="t" r="r" b="b"/>
            <a:pathLst>
              <a:path w="4849495" h="3372485">
                <a:moveTo>
                  <a:pt x="4111254" y="0"/>
                </a:moveTo>
                <a:lnTo>
                  <a:pt x="0" y="0"/>
                </a:lnTo>
                <a:lnTo>
                  <a:pt x="941166" y="3257801"/>
                </a:lnTo>
                <a:lnTo>
                  <a:pt x="960768" y="3300804"/>
                </a:lnTo>
                <a:lnTo>
                  <a:pt x="990678" y="3334932"/>
                </a:lnTo>
                <a:lnTo>
                  <a:pt x="1028322" y="3359003"/>
                </a:lnTo>
                <a:lnTo>
                  <a:pt x="1071122" y="3371835"/>
                </a:lnTo>
                <a:lnTo>
                  <a:pt x="1116504" y="3372247"/>
                </a:lnTo>
                <a:lnTo>
                  <a:pt x="1161892" y="3359058"/>
                </a:lnTo>
                <a:lnTo>
                  <a:pt x="4756272" y="1713557"/>
                </a:lnTo>
                <a:lnTo>
                  <a:pt x="4793083" y="1690241"/>
                </a:lnTo>
                <a:lnTo>
                  <a:pt x="4821361" y="1659075"/>
                </a:lnTo>
                <a:lnTo>
                  <a:pt x="4840346" y="1622173"/>
                </a:lnTo>
                <a:lnTo>
                  <a:pt x="4849276" y="1581646"/>
                </a:lnTo>
                <a:lnTo>
                  <a:pt x="4847392" y="1539606"/>
                </a:lnTo>
                <a:lnTo>
                  <a:pt x="4833932" y="1498165"/>
                </a:lnTo>
                <a:lnTo>
                  <a:pt x="4111254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94A2366B-8535-D991-4225-D0F42EE17918}"/>
              </a:ext>
            </a:extLst>
          </p:cNvPr>
          <p:cNvSpPr/>
          <p:nvPr userDrawn="1"/>
        </p:nvSpPr>
        <p:spPr>
          <a:xfrm>
            <a:off x="8610600" y="10739"/>
            <a:ext cx="3594904" cy="3680973"/>
          </a:xfrm>
          <a:custGeom>
            <a:avLst/>
            <a:gdLst/>
            <a:ahLst/>
            <a:cxnLst/>
            <a:rect l="l" t="t" r="r" b="b"/>
            <a:pathLst>
              <a:path w="2970529" h="3041650">
                <a:moveTo>
                  <a:pt x="2970138" y="0"/>
                </a:moveTo>
                <a:lnTo>
                  <a:pt x="121377" y="240073"/>
                </a:lnTo>
                <a:lnTo>
                  <a:pt x="76756" y="251738"/>
                </a:lnTo>
                <a:lnTo>
                  <a:pt x="40111" y="276622"/>
                </a:lnTo>
                <a:lnTo>
                  <a:pt x="13754" y="311652"/>
                </a:lnTo>
                <a:lnTo>
                  <a:pt x="0" y="353757"/>
                </a:lnTo>
                <a:lnTo>
                  <a:pt x="1159" y="399864"/>
                </a:lnTo>
                <a:lnTo>
                  <a:pt x="506264" y="2934289"/>
                </a:lnTo>
                <a:lnTo>
                  <a:pt x="521129" y="2974291"/>
                </a:lnTo>
                <a:lnTo>
                  <a:pt x="546763" y="3006560"/>
                </a:lnTo>
                <a:lnTo>
                  <a:pt x="580617" y="3029377"/>
                </a:lnTo>
                <a:lnTo>
                  <a:pt x="620146" y="3041025"/>
                </a:lnTo>
                <a:lnTo>
                  <a:pt x="662804" y="3039788"/>
                </a:lnTo>
                <a:lnTo>
                  <a:pt x="2269862" y="2734099"/>
                </a:lnTo>
                <a:lnTo>
                  <a:pt x="2329645" y="2706205"/>
                </a:lnTo>
                <a:lnTo>
                  <a:pt x="2368884" y="2653175"/>
                </a:lnTo>
                <a:lnTo>
                  <a:pt x="2970138" y="1184021"/>
                </a:lnTo>
                <a:lnTo>
                  <a:pt x="2970138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079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598568B1-38C8-2E04-2F8A-FA7A3B361E9C}"/>
              </a:ext>
            </a:extLst>
          </p:cNvPr>
          <p:cNvSpPr/>
          <p:nvPr userDrawn="1"/>
        </p:nvSpPr>
        <p:spPr>
          <a:xfrm>
            <a:off x="5478144" y="139439"/>
            <a:ext cx="6713855" cy="6713855"/>
          </a:xfrm>
          <a:custGeom>
            <a:avLst/>
            <a:gdLst/>
            <a:ahLst/>
            <a:cxnLst/>
            <a:rect l="l" t="t" r="r" b="b"/>
            <a:pathLst>
              <a:path w="6713855" h="6713855">
                <a:moveTo>
                  <a:pt x="446693" y="0"/>
                </a:moveTo>
                <a:lnTo>
                  <a:pt x="402332" y="4223"/>
                </a:lnTo>
                <a:lnTo>
                  <a:pt x="359282" y="12515"/>
                </a:lnTo>
                <a:lnTo>
                  <a:pt x="317732" y="24668"/>
                </a:lnTo>
                <a:lnTo>
                  <a:pt x="277872" y="40477"/>
                </a:lnTo>
                <a:lnTo>
                  <a:pt x="239892" y="59735"/>
                </a:lnTo>
                <a:lnTo>
                  <a:pt x="203983" y="82235"/>
                </a:lnTo>
                <a:lnTo>
                  <a:pt x="170335" y="107772"/>
                </a:lnTo>
                <a:lnTo>
                  <a:pt x="139137" y="136139"/>
                </a:lnTo>
                <a:lnTo>
                  <a:pt x="110580" y="167130"/>
                </a:lnTo>
                <a:lnTo>
                  <a:pt x="84854" y="200539"/>
                </a:lnTo>
                <a:lnTo>
                  <a:pt x="62148" y="236160"/>
                </a:lnTo>
                <a:lnTo>
                  <a:pt x="42654" y="273785"/>
                </a:lnTo>
                <a:lnTo>
                  <a:pt x="26561" y="313209"/>
                </a:lnTo>
                <a:lnTo>
                  <a:pt x="14058" y="354226"/>
                </a:lnTo>
                <a:lnTo>
                  <a:pt x="5337" y="396629"/>
                </a:lnTo>
                <a:lnTo>
                  <a:pt x="588" y="440212"/>
                </a:lnTo>
                <a:lnTo>
                  <a:pt x="0" y="484769"/>
                </a:lnTo>
                <a:lnTo>
                  <a:pt x="3763" y="530094"/>
                </a:lnTo>
                <a:lnTo>
                  <a:pt x="12068" y="575979"/>
                </a:lnTo>
                <a:lnTo>
                  <a:pt x="1236906" y="5883614"/>
                </a:lnTo>
                <a:lnTo>
                  <a:pt x="1250980" y="5932446"/>
                </a:lnTo>
                <a:lnTo>
                  <a:pt x="1269953" y="5978872"/>
                </a:lnTo>
                <a:lnTo>
                  <a:pt x="1293522" y="6022602"/>
                </a:lnTo>
                <a:lnTo>
                  <a:pt x="1321385" y="6063349"/>
                </a:lnTo>
                <a:lnTo>
                  <a:pt x="1353239" y="6100823"/>
                </a:lnTo>
                <a:lnTo>
                  <a:pt x="1388780" y="6134734"/>
                </a:lnTo>
                <a:lnTo>
                  <a:pt x="1427707" y="6164795"/>
                </a:lnTo>
                <a:lnTo>
                  <a:pt x="1469717" y="6190716"/>
                </a:lnTo>
                <a:lnTo>
                  <a:pt x="1514506" y="6212208"/>
                </a:lnTo>
                <a:lnTo>
                  <a:pt x="1561773" y="6228983"/>
                </a:lnTo>
                <a:lnTo>
                  <a:pt x="1611213" y="6240751"/>
                </a:lnTo>
                <a:lnTo>
                  <a:pt x="4211296" y="6713493"/>
                </a:lnTo>
                <a:lnTo>
                  <a:pt x="6713855" y="6713493"/>
                </a:lnTo>
                <a:lnTo>
                  <a:pt x="6713855" y="906990"/>
                </a:lnTo>
                <a:lnTo>
                  <a:pt x="538584" y="4581"/>
                </a:lnTo>
                <a:lnTo>
                  <a:pt x="492174" y="50"/>
                </a:lnTo>
                <a:lnTo>
                  <a:pt x="446693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AC812-9FFF-6590-DE51-6481B1BEC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479044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23D1-2E6C-4744-CBF5-AB45AB573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93732"/>
            <a:ext cx="4790440" cy="2319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DFF83-DD38-6295-7D87-6D2282CF7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8184" y="1825625"/>
            <a:ext cx="42856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B6367-1C5F-54E9-B087-C4F8110C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7D131-A6A5-1734-C692-F133CB0E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BE7EE-2AB5-B642-9B14-EDC19BA40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3BEF032-3E13-C51A-C527-4B4E188E7EE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A6BAEB49-3DB8-DF43-91E6-6EA1FFB4E4F3}" type="datetime1">
              <a:rPr lang="en-US" smtClean="0"/>
              <a:t>6/18/24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8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53B0EADC-49D1-97F3-275D-D76BD98831BD}"/>
              </a:ext>
            </a:extLst>
          </p:cNvPr>
          <p:cNvSpPr/>
          <p:nvPr userDrawn="1"/>
        </p:nvSpPr>
        <p:spPr>
          <a:xfrm flipV="1">
            <a:off x="182880" y="145226"/>
            <a:ext cx="11887200" cy="6583680"/>
          </a:xfrm>
          <a:custGeom>
            <a:avLst/>
            <a:gdLst>
              <a:gd name="connsiteX0" fmla="*/ 2889539 w 3070513"/>
              <a:gd name="connsiteY0" fmla="*/ 1893743 h 2066925"/>
              <a:gd name="connsiteX1" fmla="*/ 267566 w 3070513"/>
              <a:gd name="connsiteY1" fmla="*/ 2066925 h 2066925"/>
              <a:gd name="connsiteX2" fmla="*/ 86591 w 3070513"/>
              <a:gd name="connsiteY2" fmla="*/ 1885950 h 2066925"/>
              <a:gd name="connsiteX3" fmla="*/ 0 w 3070513"/>
              <a:gd name="connsiteY3" fmla="*/ 180975 h 2066925"/>
              <a:gd name="connsiteX4" fmla="*/ 180975 w 3070513"/>
              <a:gd name="connsiteY4" fmla="*/ 0 h 2066925"/>
              <a:gd name="connsiteX5" fmla="*/ 2889539 w 3070513"/>
              <a:gd name="connsiteY5" fmla="*/ 86591 h 2066925"/>
              <a:gd name="connsiteX6" fmla="*/ 3070514 w 3070513"/>
              <a:gd name="connsiteY6" fmla="*/ 267566 h 2066925"/>
              <a:gd name="connsiteX7" fmla="*/ 3070514 w 3070513"/>
              <a:gd name="connsiteY7" fmla="*/ 1712768 h 2066925"/>
              <a:gd name="connsiteX8" fmla="*/ 2889539 w 3070513"/>
              <a:gd name="connsiteY8" fmla="*/ 1893743 h 20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0513" h="2066925">
                <a:moveTo>
                  <a:pt x="2889539" y="1893743"/>
                </a:moveTo>
                <a:lnTo>
                  <a:pt x="267566" y="2066925"/>
                </a:lnTo>
                <a:cubicBezTo>
                  <a:pt x="167986" y="2066925"/>
                  <a:pt x="86591" y="1985530"/>
                  <a:pt x="86591" y="1885950"/>
                </a:cubicBezTo>
                <a:lnTo>
                  <a:pt x="0" y="180975"/>
                </a:lnTo>
                <a:cubicBezTo>
                  <a:pt x="0" y="81395"/>
                  <a:pt x="81395" y="0"/>
                  <a:pt x="180975" y="0"/>
                </a:cubicBezTo>
                <a:lnTo>
                  <a:pt x="2889539" y="86591"/>
                </a:lnTo>
                <a:cubicBezTo>
                  <a:pt x="2989119" y="86591"/>
                  <a:pt x="3070514" y="167986"/>
                  <a:pt x="3070514" y="267566"/>
                </a:cubicBezTo>
                <a:lnTo>
                  <a:pt x="3070514" y="1712768"/>
                </a:lnTo>
                <a:cubicBezTo>
                  <a:pt x="3070514" y="1813214"/>
                  <a:pt x="2989119" y="1893743"/>
                  <a:pt x="2889539" y="1893743"/>
                </a:cubicBezTo>
                <a:close/>
              </a:path>
            </a:pathLst>
          </a:custGeom>
          <a:solidFill>
            <a:schemeClr val="accent2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AC812-9FFF-6590-DE51-6481B1BEC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23D1-2E6C-4744-CBF5-AB45AB573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DFF83-DD38-6295-7D87-6D2282CF7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B6367-1C5F-54E9-B087-C4F8110C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7D131-A6A5-1734-C692-F133CB0E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BE7EE-2AB5-B642-9B14-EDC19BA40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3BEF032-3E13-C51A-C527-4B4E188E7EE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9BBDBC0E-4E19-8E45-B1ED-21D678BDF142}" type="datetime1">
              <a:rPr lang="en-US" smtClean="0"/>
              <a:t>6/18/24</a:t>
            </a:fld>
            <a:endParaRPr lang="en-US"/>
          </a:p>
        </p:txBody>
      </p:sp>
      <p:grpSp>
        <p:nvGrpSpPr>
          <p:cNvPr id="5" name="Graphic 9">
            <a:extLst>
              <a:ext uri="{FF2B5EF4-FFF2-40B4-BE49-F238E27FC236}">
                <a16:creationId xmlns:a16="http://schemas.microsoft.com/office/drawing/2014/main" id="{FFF20A29-143E-9AF0-7A79-7629CF2F5D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30291" y="6323290"/>
            <a:ext cx="1293679" cy="365760"/>
            <a:chOff x="1735540" y="2135206"/>
            <a:chExt cx="6973063" cy="1971487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6FC4C4E-8358-9E6F-0C2D-8ADBABE3654C}"/>
                </a:ext>
              </a:extLst>
            </p:cNvPr>
            <p:cNvSpPr/>
            <p:nvPr/>
          </p:nvSpPr>
          <p:spPr>
            <a:xfrm>
              <a:off x="3760279" y="2535698"/>
              <a:ext cx="4948324" cy="1107628"/>
            </a:xfrm>
            <a:custGeom>
              <a:avLst/>
              <a:gdLst>
                <a:gd name="connsiteX0" fmla="*/ 246949 w 4948324"/>
                <a:gd name="connsiteY0" fmla="*/ 144644 h 1107628"/>
                <a:gd name="connsiteX1" fmla="*/ 254713 w 4948324"/>
                <a:gd name="connsiteY1" fmla="*/ 144668 h 1107628"/>
                <a:gd name="connsiteX2" fmla="*/ 637074 w 4948324"/>
                <a:gd name="connsiteY2" fmla="*/ 384721 h 1107628"/>
                <a:gd name="connsiteX3" fmla="*/ 586604 w 4948324"/>
                <a:gd name="connsiteY3" fmla="*/ 520446 h 1107628"/>
                <a:gd name="connsiteX4" fmla="*/ 462473 w 4948324"/>
                <a:gd name="connsiteY4" fmla="*/ 587968 h 1107628"/>
                <a:gd name="connsiteX5" fmla="*/ 618659 w 4948324"/>
                <a:gd name="connsiteY5" fmla="*/ 657535 h 1107628"/>
                <a:gd name="connsiteX6" fmla="*/ 677997 w 4948324"/>
                <a:gd name="connsiteY6" fmla="*/ 815768 h 1107628"/>
                <a:gd name="connsiteX7" fmla="*/ 574327 w 4948324"/>
                <a:gd name="connsiteY7" fmla="*/ 1025153 h 1107628"/>
                <a:gd name="connsiteX8" fmla="*/ 283779 w 4948324"/>
                <a:gd name="connsiteY8" fmla="*/ 1087219 h 1107628"/>
                <a:gd name="connsiteX9" fmla="*/ 283779 w 4948324"/>
                <a:gd name="connsiteY9" fmla="*/ 1087219 h 1107628"/>
                <a:gd name="connsiteX10" fmla="*/ 52 w 4948324"/>
                <a:gd name="connsiteY10" fmla="*/ 1087219 h 1107628"/>
                <a:gd name="connsiteX11" fmla="*/ 52 w 4948324"/>
                <a:gd name="connsiteY11" fmla="*/ 144644 h 1107628"/>
                <a:gd name="connsiteX12" fmla="*/ 246949 w 4948324"/>
                <a:gd name="connsiteY12" fmla="*/ 144644 h 1107628"/>
                <a:gd name="connsiteX13" fmla="*/ 304240 w 4948324"/>
                <a:gd name="connsiteY13" fmla="*/ 657535 h 1107628"/>
                <a:gd name="connsiteX14" fmla="*/ 180110 w 4948324"/>
                <a:gd name="connsiteY14" fmla="*/ 657535 h 1107628"/>
                <a:gd name="connsiteX15" fmla="*/ 180110 w 4948324"/>
                <a:gd name="connsiteY15" fmla="*/ 952175 h 1107628"/>
                <a:gd name="connsiteX16" fmla="*/ 285143 w 4948324"/>
                <a:gd name="connsiteY16" fmla="*/ 952175 h 1107628"/>
                <a:gd name="connsiteX17" fmla="*/ 437238 w 4948324"/>
                <a:gd name="connsiteY17" fmla="*/ 922166 h 1107628"/>
                <a:gd name="connsiteX18" fmla="*/ 489754 w 4948324"/>
                <a:gd name="connsiteY18" fmla="*/ 808948 h 1107628"/>
                <a:gd name="connsiteX19" fmla="*/ 439966 w 4948324"/>
                <a:gd name="connsiteY19" fmla="*/ 693001 h 1107628"/>
                <a:gd name="connsiteX20" fmla="*/ 304240 w 4948324"/>
                <a:gd name="connsiteY20" fmla="*/ 657535 h 1107628"/>
                <a:gd name="connsiteX21" fmla="*/ 304240 w 4948324"/>
                <a:gd name="connsiteY21" fmla="*/ 657535 h 1107628"/>
                <a:gd name="connsiteX22" fmla="*/ 264682 w 4948324"/>
                <a:gd name="connsiteY22" fmla="*/ 276959 h 1107628"/>
                <a:gd name="connsiteX23" fmla="*/ 180110 w 4948324"/>
                <a:gd name="connsiteY23" fmla="*/ 276959 h 1107628"/>
                <a:gd name="connsiteX24" fmla="*/ 180110 w 4948324"/>
                <a:gd name="connsiteY24" fmla="*/ 532041 h 1107628"/>
                <a:gd name="connsiteX25" fmla="*/ 290599 w 4948324"/>
                <a:gd name="connsiteY25" fmla="*/ 532041 h 1107628"/>
                <a:gd name="connsiteX26" fmla="*/ 409274 w 4948324"/>
                <a:gd name="connsiteY26" fmla="*/ 498621 h 1107628"/>
                <a:gd name="connsiteX27" fmla="*/ 452924 w 4948324"/>
                <a:gd name="connsiteY27" fmla="*/ 399725 h 1107628"/>
                <a:gd name="connsiteX28" fmla="*/ 407228 w 4948324"/>
                <a:gd name="connsiteY28" fmla="*/ 304240 h 1107628"/>
                <a:gd name="connsiteX29" fmla="*/ 264682 w 4948324"/>
                <a:gd name="connsiteY29" fmla="*/ 276959 h 1107628"/>
                <a:gd name="connsiteX30" fmla="*/ 264682 w 4948324"/>
                <a:gd name="connsiteY30" fmla="*/ 276959 h 1107628"/>
                <a:gd name="connsiteX31" fmla="*/ 978796 w 4948324"/>
                <a:gd name="connsiteY31" fmla="*/ 365624 h 1107628"/>
                <a:gd name="connsiteX32" fmla="*/ 978796 w 4948324"/>
                <a:gd name="connsiteY32" fmla="*/ 1087219 h 1107628"/>
                <a:gd name="connsiteX33" fmla="*/ 804194 w 4948324"/>
                <a:gd name="connsiteY33" fmla="*/ 1087219 h 1107628"/>
                <a:gd name="connsiteX34" fmla="*/ 804194 w 4948324"/>
                <a:gd name="connsiteY34" fmla="*/ 365624 h 1107628"/>
                <a:gd name="connsiteX35" fmla="*/ 978796 w 4948324"/>
                <a:gd name="connsiteY35" fmla="*/ 365624 h 1107628"/>
                <a:gd name="connsiteX36" fmla="*/ 890131 w 4948324"/>
                <a:gd name="connsiteY36" fmla="*/ 52 h 1107628"/>
                <a:gd name="connsiteX37" fmla="*/ 969929 w 4948324"/>
                <a:gd name="connsiteY37" fmla="*/ 30743 h 1107628"/>
                <a:gd name="connsiteX38" fmla="*/ 1000621 w 4948324"/>
                <a:gd name="connsiteY38" fmla="*/ 106449 h 1107628"/>
                <a:gd name="connsiteX39" fmla="*/ 969929 w 4948324"/>
                <a:gd name="connsiteY39" fmla="*/ 181474 h 1107628"/>
                <a:gd name="connsiteX40" fmla="*/ 890131 w 4948324"/>
                <a:gd name="connsiteY40" fmla="*/ 211483 h 1107628"/>
                <a:gd name="connsiteX41" fmla="*/ 811697 w 4948324"/>
                <a:gd name="connsiteY41" fmla="*/ 181474 h 1107628"/>
                <a:gd name="connsiteX42" fmla="*/ 781005 w 4948324"/>
                <a:gd name="connsiteY42" fmla="*/ 106449 h 1107628"/>
                <a:gd name="connsiteX43" fmla="*/ 811697 w 4948324"/>
                <a:gd name="connsiteY43" fmla="*/ 30743 h 1107628"/>
                <a:gd name="connsiteX44" fmla="*/ 890131 w 4948324"/>
                <a:gd name="connsiteY44" fmla="*/ 52 h 1107628"/>
                <a:gd name="connsiteX45" fmla="*/ 1435099 w 4948324"/>
                <a:gd name="connsiteY45" fmla="*/ 1107680 h 1107628"/>
                <a:gd name="connsiteX46" fmla="*/ 1531267 w 4948324"/>
                <a:gd name="connsiteY46" fmla="*/ 1094039 h 1107628"/>
                <a:gd name="connsiteX47" fmla="*/ 1616521 w 4948324"/>
                <a:gd name="connsiteY47" fmla="*/ 1053117 h 1107628"/>
                <a:gd name="connsiteX48" fmla="*/ 1616521 w 4948324"/>
                <a:gd name="connsiteY48" fmla="*/ 1053117 h 1107628"/>
                <a:gd name="connsiteX49" fmla="*/ 1555138 w 4948324"/>
                <a:gd name="connsiteY49" fmla="*/ 941263 h 1107628"/>
                <a:gd name="connsiteX50" fmla="*/ 1469201 w 4948324"/>
                <a:gd name="connsiteY50" fmla="*/ 967180 h 1107628"/>
                <a:gd name="connsiteX51" fmla="*/ 1411228 w 4948324"/>
                <a:gd name="connsiteY51" fmla="*/ 943991 h 1107628"/>
                <a:gd name="connsiteX52" fmla="*/ 1392813 w 4948324"/>
                <a:gd name="connsiteY52" fmla="*/ 867603 h 1107628"/>
                <a:gd name="connsiteX53" fmla="*/ 1392813 w 4948324"/>
                <a:gd name="connsiteY53" fmla="*/ 867603 h 1107628"/>
                <a:gd name="connsiteX54" fmla="*/ 1392813 w 4948324"/>
                <a:gd name="connsiteY54" fmla="*/ 491118 h 1107628"/>
                <a:gd name="connsiteX55" fmla="*/ 1542861 w 4948324"/>
                <a:gd name="connsiteY55" fmla="*/ 491118 h 1107628"/>
                <a:gd name="connsiteX56" fmla="*/ 1560594 w 4948324"/>
                <a:gd name="connsiteY56" fmla="*/ 365624 h 1107628"/>
                <a:gd name="connsiteX57" fmla="*/ 1392813 w 4948324"/>
                <a:gd name="connsiteY57" fmla="*/ 365624 h 1107628"/>
                <a:gd name="connsiteX58" fmla="*/ 1392813 w 4948324"/>
                <a:gd name="connsiteY58" fmla="*/ 185566 h 1107628"/>
                <a:gd name="connsiteX59" fmla="*/ 1218212 w 4948324"/>
                <a:gd name="connsiteY59" fmla="*/ 206027 h 1107628"/>
                <a:gd name="connsiteX60" fmla="*/ 1218212 w 4948324"/>
                <a:gd name="connsiteY60" fmla="*/ 365624 h 1107628"/>
                <a:gd name="connsiteX61" fmla="*/ 1104993 w 4948324"/>
                <a:gd name="connsiteY61" fmla="*/ 365624 h 1107628"/>
                <a:gd name="connsiteX62" fmla="*/ 1104993 w 4948324"/>
                <a:gd name="connsiteY62" fmla="*/ 491118 h 1107628"/>
                <a:gd name="connsiteX63" fmla="*/ 1218212 w 4948324"/>
                <a:gd name="connsiteY63" fmla="*/ 491118 h 1107628"/>
                <a:gd name="connsiteX64" fmla="*/ 1218212 w 4948324"/>
                <a:gd name="connsiteY64" fmla="*/ 871695 h 1107628"/>
                <a:gd name="connsiteX65" fmla="*/ 1273457 w 4948324"/>
                <a:gd name="connsiteY65" fmla="*/ 1046979 h 1107628"/>
                <a:gd name="connsiteX66" fmla="*/ 1435099 w 4948324"/>
                <a:gd name="connsiteY66" fmla="*/ 1107680 h 1107628"/>
                <a:gd name="connsiteX67" fmla="*/ 1965063 w 4948324"/>
                <a:gd name="connsiteY67" fmla="*/ 1087219 h 1107628"/>
                <a:gd name="connsiteX68" fmla="*/ 1965063 w 4948324"/>
                <a:gd name="connsiteY68" fmla="*/ 491118 h 1107628"/>
                <a:gd name="connsiteX69" fmla="*/ 2119203 w 4948324"/>
                <a:gd name="connsiteY69" fmla="*/ 491118 h 1107628"/>
                <a:gd name="connsiteX70" fmla="*/ 2138301 w 4948324"/>
                <a:gd name="connsiteY70" fmla="*/ 365624 h 1107628"/>
                <a:gd name="connsiteX71" fmla="*/ 1965063 w 4948324"/>
                <a:gd name="connsiteY71" fmla="*/ 365624 h 1107628"/>
                <a:gd name="connsiteX72" fmla="*/ 1965063 w 4948324"/>
                <a:gd name="connsiteY72" fmla="*/ 289235 h 1107628"/>
                <a:gd name="connsiteX73" fmla="*/ 1987570 w 4948324"/>
                <a:gd name="connsiteY73" fmla="*/ 213529 h 1107628"/>
                <a:gd name="connsiteX74" fmla="*/ 2061912 w 4948324"/>
                <a:gd name="connsiteY74" fmla="*/ 189658 h 1107628"/>
                <a:gd name="connsiteX75" fmla="*/ 2180587 w 4948324"/>
                <a:gd name="connsiteY75" fmla="*/ 216939 h 1107628"/>
                <a:gd name="connsiteX76" fmla="*/ 2180587 w 4948324"/>
                <a:gd name="connsiteY76" fmla="*/ 216939 h 1107628"/>
                <a:gd name="connsiteX77" fmla="*/ 2231057 w 4948324"/>
                <a:gd name="connsiteY77" fmla="*/ 99629 h 1107628"/>
                <a:gd name="connsiteX78" fmla="*/ 2044179 w 4948324"/>
                <a:gd name="connsiteY78" fmla="*/ 57343 h 1107628"/>
                <a:gd name="connsiteX79" fmla="*/ 1856619 w 4948324"/>
                <a:gd name="connsiteY79" fmla="*/ 120772 h 1107628"/>
                <a:gd name="connsiteX80" fmla="*/ 1790461 w 4948324"/>
                <a:gd name="connsiteY80" fmla="*/ 286507 h 1107628"/>
                <a:gd name="connsiteX81" fmla="*/ 1790461 w 4948324"/>
                <a:gd name="connsiteY81" fmla="*/ 286507 h 1107628"/>
                <a:gd name="connsiteX82" fmla="*/ 1790461 w 4948324"/>
                <a:gd name="connsiteY82" fmla="*/ 365624 h 1107628"/>
                <a:gd name="connsiteX83" fmla="*/ 1673151 w 4948324"/>
                <a:gd name="connsiteY83" fmla="*/ 365624 h 1107628"/>
                <a:gd name="connsiteX84" fmla="*/ 1673151 w 4948324"/>
                <a:gd name="connsiteY84" fmla="*/ 491118 h 1107628"/>
                <a:gd name="connsiteX85" fmla="*/ 1790461 w 4948324"/>
                <a:gd name="connsiteY85" fmla="*/ 491118 h 1107628"/>
                <a:gd name="connsiteX86" fmla="*/ 1790461 w 4948324"/>
                <a:gd name="connsiteY86" fmla="*/ 1087219 h 1107628"/>
                <a:gd name="connsiteX87" fmla="*/ 1965063 w 4948324"/>
                <a:gd name="connsiteY87" fmla="*/ 1087219 h 1107628"/>
                <a:gd name="connsiteX88" fmla="*/ 2525036 w 4948324"/>
                <a:gd name="connsiteY88" fmla="*/ 345162 h 1107628"/>
                <a:gd name="connsiteX89" fmla="*/ 2773980 w 4948324"/>
                <a:gd name="connsiteY89" fmla="*/ 446786 h 1107628"/>
                <a:gd name="connsiteX90" fmla="*/ 2863327 w 4948324"/>
                <a:gd name="connsiteY90" fmla="*/ 725739 h 1107628"/>
                <a:gd name="connsiteX91" fmla="*/ 2822405 w 4948324"/>
                <a:gd name="connsiteY91" fmla="*/ 925576 h 1107628"/>
                <a:gd name="connsiteX92" fmla="*/ 2705094 w 4948324"/>
                <a:gd name="connsiteY92" fmla="*/ 1059937 h 1107628"/>
                <a:gd name="connsiteX93" fmla="*/ 2523672 w 4948324"/>
                <a:gd name="connsiteY93" fmla="*/ 1107680 h 1107628"/>
                <a:gd name="connsiteX94" fmla="*/ 2274047 w 4948324"/>
                <a:gd name="connsiteY94" fmla="*/ 1006056 h 1107628"/>
                <a:gd name="connsiteX95" fmla="*/ 2184018 w 4948324"/>
                <a:gd name="connsiteY95" fmla="*/ 725739 h 1107628"/>
                <a:gd name="connsiteX96" fmla="*/ 2224940 w 4948324"/>
                <a:gd name="connsiteY96" fmla="*/ 526584 h 1107628"/>
                <a:gd name="connsiteX97" fmla="*/ 2342932 w 4948324"/>
                <a:gd name="connsiteY97" fmla="*/ 392905 h 1107628"/>
                <a:gd name="connsiteX98" fmla="*/ 2525036 w 4948324"/>
                <a:gd name="connsiteY98" fmla="*/ 345162 h 1107628"/>
                <a:gd name="connsiteX99" fmla="*/ 2525036 w 4948324"/>
                <a:gd name="connsiteY99" fmla="*/ 477478 h 1107628"/>
                <a:gd name="connsiteX100" fmla="*/ 2368168 w 4948324"/>
                <a:gd name="connsiteY100" fmla="*/ 725739 h 1107628"/>
                <a:gd name="connsiteX101" fmla="*/ 2407044 w 4948324"/>
                <a:gd name="connsiteY101" fmla="*/ 914663 h 1107628"/>
                <a:gd name="connsiteX102" fmla="*/ 2523672 w 4948324"/>
                <a:gd name="connsiteY102" fmla="*/ 975365 h 1107628"/>
                <a:gd name="connsiteX103" fmla="*/ 2640301 w 4948324"/>
                <a:gd name="connsiteY103" fmla="*/ 913981 h 1107628"/>
                <a:gd name="connsiteX104" fmla="*/ 2679177 w 4948324"/>
                <a:gd name="connsiteY104" fmla="*/ 725739 h 1107628"/>
                <a:gd name="connsiteX105" fmla="*/ 2640301 w 4948324"/>
                <a:gd name="connsiteY105" fmla="*/ 538179 h 1107628"/>
                <a:gd name="connsiteX106" fmla="*/ 2525036 w 4948324"/>
                <a:gd name="connsiteY106" fmla="*/ 477478 h 1107628"/>
                <a:gd name="connsiteX107" fmla="*/ 3305990 w 4948324"/>
                <a:gd name="connsiteY107" fmla="*/ 1107680 h 1107628"/>
                <a:gd name="connsiteX108" fmla="*/ 3539246 w 4948324"/>
                <a:gd name="connsiteY108" fmla="*/ 1024471 h 1107628"/>
                <a:gd name="connsiteX109" fmla="*/ 3539246 w 4948324"/>
                <a:gd name="connsiteY109" fmla="*/ 1024471 h 1107628"/>
                <a:gd name="connsiteX110" fmla="*/ 3461494 w 4948324"/>
                <a:gd name="connsiteY110" fmla="*/ 913981 h 1107628"/>
                <a:gd name="connsiteX111" fmla="*/ 3385788 w 4948324"/>
                <a:gd name="connsiteY111" fmla="*/ 953540 h 1107628"/>
                <a:gd name="connsiteX112" fmla="*/ 3315538 w 4948324"/>
                <a:gd name="connsiteY112" fmla="*/ 965816 h 1107628"/>
                <a:gd name="connsiteX113" fmla="*/ 3195500 w 4948324"/>
                <a:gd name="connsiteY113" fmla="*/ 910571 h 1107628"/>
                <a:gd name="connsiteX114" fmla="*/ 3153213 w 4948324"/>
                <a:gd name="connsiteY114" fmla="*/ 729831 h 1107628"/>
                <a:gd name="connsiteX115" fmla="*/ 3315538 w 4948324"/>
                <a:gd name="connsiteY115" fmla="*/ 482934 h 1107628"/>
                <a:gd name="connsiteX116" fmla="*/ 3390562 w 4948324"/>
                <a:gd name="connsiteY116" fmla="*/ 495211 h 1107628"/>
                <a:gd name="connsiteX117" fmla="*/ 3461494 w 4948324"/>
                <a:gd name="connsiteY117" fmla="*/ 534769 h 1107628"/>
                <a:gd name="connsiteX118" fmla="*/ 3461494 w 4948324"/>
                <a:gd name="connsiteY118" fmla="*/ 534769 h 1107628"/>
                <a:gd name="connsiteX119" fmla="*/ 3539246 w 4948324"/>
                <a:gd name="connsiteY119" fmla="*/ 429735 h 1107628"/>
                <a:gd name="connsiteX120" fmla="*/ 3432167 w 4948324"/>
                <a:gd name="connsiteY120" fmla="*/ 365624 h 1107628"/>
                <a:gd name="connsiteX121" fmla="*/ 3304625 w 4948324"/>
                <a:gd name="connsiteY121" fmla="*/ 345162 h 1107628"/>
                <a:gd name="connsiteX122" fmla="*/ 3125932 w 4948324"/>
                <a:gd name="connsiteY122" fmla="*/ 393587 h 1107628"/>
                <a:gd name="connsiteX123" fmla="*/ 3008621 w 4948324"/>
                <a:gd name="connsiteY123" fmla="*/ 529994 h 1107628"/>
                <a:gd name="connsiteX124" fmla="*/ 2967699 w 4948324"/>
                <a:gd name="connsiteY124" fmla="*/ 732559 h 1107628"/>
                <a:gd name="connsiteX125" fmla="*/ 3008621 w 4948324"/>
                <a:gd name="connsiteY125" fmla="*/ 931714 h 1107628"/>
                <a:gd name="connsiteX126" fmla="*/ 3125932 w 4948324"/>
                <a:gd name="connsiteY126" fmla="*/ 1061983 h 1107628"/>
                <a:gd name="connsiteX127" fmla="*/ 3305990 w 4948324"/>
                <a:gd name="connsiteY127" fmla="*/ 1107680 h 1107628"/>
                <a:gd name="connsiteX128" fmla="*/ 3861871 w 4948324"/>
                <a:gd name="connsiteY128" fmla="*/ 1107680 h 1107628"/>
                <a:gd name="connsiteX129" fmla="*/ 3989412 w 4948324"/>
                <a:gd name="connsiteY129" fmla="*/ 1077670 h 1107628"/>
                <a:gd name="connsiteX130" fmla="*/ 4082851 w 4948324"/>
                <a:gd name="connsiteY130" fmla="*/ 986277 h 1107628"/>
                <a:gd name="connsiteX131" fmla="*/ 4082851 w 4948324"/>
                <a:gd name="connsiteY131" fmla="*/ 986277 h 1107628"/>
                <a:gd name="connsiteX132" fmla="*/ 4092399 w 4948324"/>
                <a:gd name="connsiteY132" fmla="*/ 1087219 h 1107628"/>
                <a:gd name="connsiteX133" fmla="*/ 4243812 w 4948324"/>
                <a:gd name="connsiteY133" fmla="*/ 1087219 h 1107628"/>
                <a:gd name="connsiteX134" fmla="*/ 4243812 w 4948324"/>
                <a:gd name="connsiteY134" fmla="*/ 365624 h 1107628"/>
                <a:gd name="connsiteX135" fmla="*/ 4069210 w 4948324"/>
                <a:gd name="connsiteY135" fmla="*/ 365624 h 1107628"/>
                <a:gd name="connsiteX136" fmla="*/ 4069210 w 4948324"/>
                <a:gd name="connsiteY136" fmla="*/ 873059 h 1107628"/>
                <a:gd name="connsiteX137" fmla="*/ 3923254 w 4948324"/>
                <a:gd name="connsiteY137" fmla="*/ 975365 h 1107628"/>
                <a:gd name="connsiteX138" fmla="*/ 3855732 w 4948324"/>
                <a:gd name="connsiteY138" fmla="*/ 949447 h 1107628"/>
                <a:gd name="connsiteX139" fmla="*/ 3834589 w 4948324"/>
                <a:gd name="connsiteY139" fmla="*/ 862147 h 1107628"/>
                <a:gd name="connsiteX140" fmla="*/ 3834589 w 4948324"/>
                <a:gd name="connsiteY140" fmla="*/ 862147 h 1107628"/>
                <a:gd name="connsiteX141" fmla="*/ 3834589 w 4948324"/>
                <a:gd name="connsiteY141" fmla="*/ 365624 h 1107628"/>
                <a:gd name="connsiteX142" fmla="*/ 3659987 w 4948324"/>
                <a:gd name="connsiteY142" fmla="*/ 365624 h 1107628"/>
                <a:gd name="connsiteX143" fmla="*/ 3659987 w 4948324"/>
                <a:gd name="connsiteY143" fmla="*/ 883972 h 1107628"/>
                <a:gd name="connsiteX144" fmla="*/ 3712504 w 4948324"/>
                <a:gd name="connsiteY144" fmla="*/ 1048343 h 1107628"/>
                <a:gd name="connsiteX145" fmla="*/ 3861871 w 4948324"/>
                <a:gd name="connsiteY145" fmla="*/ 1107680 h 1107628"/>
                <a:gd name="connsiteX146" fmla="*/ 4644188 w 4948324"/>
                <a:gd name="connsiteY146" fmla="*/ 1107680 h 1107628"/>
                <a:gd name="connsiteX147" fmla="*/ 4861076 w 4948324"/>
                <a:gd name="connsiteY147" fmla="*/ 1046979 h 1107628"/>
                <a:gd name="connsiteX148" fmla="*/ 4948377 w 4948324"/>
                <a:gd name="connsiteY148" fmla="*/ 878515 h 1107628"/>
                <a:gd name="connsiteX149" fmla="*/ 4891768 w 4948324"/>
                <a:gd name="connsiteY149" fmla="*/ 733924 h 1107628"/>
                <a:gd name="connsiteX150" fmla="*/ 4717848 w 4948324"/>
                <a:gd name="connsiteY150" fmla="*/ 650715 h 1107628"/>
                <a:gd name="connsiteX151" fmla="*/ 4623045 w 4948324"/>
                <a:gd name="connsiteY151" fmla="*/ 618659 h 1107628"/>
                <a:gd name="connsiteX152" fmla="*/ 4578712 w 4948324"/>
                <a:gd name="connsiteY152" fmla="*/ 587968 h 1107628"/>
                <a:gd name="connsiteX153" fmla="*/ 4566436 w 4948324"/>
                <a:gd name="connsiteY153" fmla="*/ 547045 h 1107628"/>
                <a:gd name="connsiteX154" fmla="*/ 4595081 w 4948324"/>
                <a:gd name="connsiteY154" fmla="*/ 494529 h 1107628"/>
                <a:gd name="connsiteX155" fmla="*/ 4675562 w 4948324"/>
                <a:gd name="connsiteY155" fmla="*/ 474749 h 1107628"/>
                <a:gd name="connsiteX156" fmla="*/ 4856984 w 4948324"/>
                <a:gd name="connsiteY156" fmla="*/ 533405 h 1107628"/>
                <a:gd name="connsiteX157" fmla="*/ 4856984 w 4948324"/>
                <a:gd name="connsiteY157" fmla="*/ 533405 h 1107628"/>
                <a:gd name="connsiteX158" fmla="*/ 4925188 w 4948324"/>
                <a:gd name="connsiteY158" fmla="*/ 431099 h 1107628"/>
                <a:gd name="connsiteX159" fmla="*/ 4668742 w 4948324"/>
                <a:gd name="connsiteY159" fmla="*/ 345162 h 1107628"/>
                <a:gd name="connsiteX160" fmla="*/ 4523467 w 4948324"/>
                <a:gd name="connsiteY160" fmla="*/ 372444 h 1107628"/>
                <a:gd name="connsiteX161" fmla="*/ 4425254 w 4948324"/>
                <a:gd name="connsiteY161" fmla="*/ 447468 h 1107628"/>
                <a:gd name="connsiteX162" fmla="*/ 4390470 w 4948324"/>
                <a:gd name="connsiteY162" fmla="*/ 555230 h 1107628"/>
                <a:gd name="connsiteX163" fmla="*/ 4442305 w 4948324"/>
                <a:gd name="connsiteY163" fmla="*/ 689591 h 1107628"/>
                <a:gd name="connsiteX164" fmla="*/ 4604630 w 4948324"/>
                <a:gd name="connsiteY164" fmla="*/ 773482 h 1107628"/>
                <a:gd name="connsiteX165" fmla="*/ 4708982 w 4948324"/>
                <a:gd name="connsiteY165" fmla="*/ 808266 h 1107628"/>
                <a:gd name="connsiteX166" fmla="*/ 4755360 w 4948324"/>
                <a:gd name="connsiteY166" fmla="*/ 841003 h 1107628"/>
                <a:gd name="connsiteX167" fmla="*/ 4768319 w 4948324"/>
                <a:gd name="connsiteY167" fmla="*/ 890792 h 1107628"/>
                <a:gd name="connsiteX168" fmla="*/ 4733535 w 4948324"/>
                <a:gd name="connsiteY168" fmla="*/ 954904 h 1107628"/>
                <a:gd name="connsiteX169" fmla="*/ 4640096 w 4948324"/>
                <a:gd name="connsiteY169" fmla="*/ 978093 h 1107628"/>
                <a:gd name="connsiteX170" fmla="*/ 4443669 w 4948324"/>
                <a:gd name="connsiteY170" fmla="*/ 907161 h 1107628"/>
                <a:gd name="connsiteX171" fmla="*/ 4443669 w 4948324"/>
                <a:gd name="connsiteY171" fmla="*/ 907161 h 1107628"/>
                <a:gd name="connsiteX172" fmla="*/ 4356368 w 4948324"/>
                <a:gd name="connsiteY172" fmla="*/ 1005374 h 1107628"/>
                <a:gd name="connsiteX173" fmla="*/ 4482545 w 4948324"/>
                <a:gd name="connsiteY173" fmla="*/ 1080398 h 1107628"/>
                <a:gd name="connsiteX174" fmla="*/ 4644188 w 4948324"/>
                <a:gd name="connsiteY174" fmla="*/ 1107680 h 110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4948324" h="1107628">
                  <a:moveTo>
                    <a:pt x="246949" y="144644"/>
                  </a:moveTo>
                  <a:lnTo>
                    <a:pt x="254713" y="144668"/>
                  </a:lnTo>
                  <a:cubicBezTo>
                    <a:pt x="509620" y="146252"/>
                    <a:pt x="637074" y="226270"/>
                    <a:pt x="637074" y="384721"/>
                  </a:cubicBezTo>
                  <a:cubicBezTo>
                    <a:pt x="637074" y="440193"/>
                    <a:pt x="620251" y="485435"/>
                    <a:pt x="586604" y="520446"/>
                  </a:cubicBezTo>
                  <a:cubicBezTo>
                    <a:pt x="552956" y="555457"/>
                    <a:pt x="511580" y="577964"/>
                    <a:pt x="462473" y="587968"/>
                  </a:cubicBezTo>
                  <a:cubicBezTo>
                    <a:pt x="527039" y="599790"/>
                    <a:pt x="579101" y="622979"/>
                    <a:pt x="618659" y="657535"/>
                  </a:cubicBezTo>
                  <a:cubicBezTo>
                    <a:pt x="658218" y="692092"/>
                    <a:pt x="677997" y="744836"/>
                    <a:pt x="677997" y="815768"/>
                  </a:cubicBezTo>
                  <a:cubicBezTo>
                    <a:pt x="677997" y="913981"/>
                    <a:pt x="643440" y="983777"/>
                    <a:pt x="574327" y="1025153"/>
                  </a:cubicBezTo>
                  <a:cubicBezTo>
                    <a:pt x="505214" y="1066530"/>
                    <a:pt x="408365" y="1087219"/>
                    <a:pt x="283779" y="1087219"/>
                  </a:cubicBezTo>
                  <a:lnTo>
                    <a:pt x="283779" y="1087219"/>
                  </a:lnTo>
                  <a:lnTo>
                    <a:pt x="52" y="1087219"/>
                  </a:lnTo>
                  <a:lnTo>
                    <a:pt x="52" y="144644"/>
                  </a:lnTo>
                  <a:lnTo>
                    <a:pt x="246949" y="144644"/>
                  </a:lnTo>
                  <a:close/>
                  <a:moveTo>
                    <a:pt x="304240" y="657535"/>
                  </a:moveTo>
                  <a:lnTo>
                    <a:pt x="180110" y="657535"/>
                  </a:lnTo>
                  <a:lnTo>
                    <a:pt x="180110" y="952175"/>
                  </a:lnTo>
                  <a:lnTo>
                    <a:pt x="285143" y="952175"/>
                  </a:lnTo>
                  <a:cubicBezTo>
                    <a:pt x="351528" y="952175"/>
                    <a:pt x="402226" y="942172"/>
                    <a:pt x="437238" y="922166"/>
                  </a:cubicBezTo>
                  <a:cubicBezTo>
                    <a:pt x="472249" y="902159"/>
                    <a:pt x="489754" y="864420"/>
                    <a:pt x="489754" y="808948"/>
                  </a:cubicBezTo>
                  <a:cubicBezTo>
                    <a:pt x="489754" y="755294"/>
                    <a:pt x="473158" y="716645"/>
                    <a:pt x="439966" y="693001"/>
                  </a:cubicBezTo>
                  <a:cubicBezTo>
                    <a:pt x="406773" y="669357"/>
                    <a:pt x="361531" y="657535"/>
                    <a:pt x="304240" y="657535"/>
                  </a:cubicBezTo>
                  <a:lnTo>
                    <a:pt x="304240" y="657535"/>
                  </a:lnTo>
                  <a:close/>
                  <a:moveTo>
                    <a:pt x="264682" y="276959"/>
                  </a:moveTo>
                  <a:lnTo>
                    <a:pt x="180110" y="276959"/>
                  </a:lnTo>
                  <a:lnTo>
                    <a:pt x="180110" y="532041"/>
                  </a:lnTo>
                  <a:lnTo>
                    <a:pt x="290599" y="532041"/>
                  </a:lnTo>
                  <a:cubicBezTo>
                    <a:pt x="340616" y="532041"/>
                    <a:pt x="380174" y="520901"/>
                    <a:pt x="409274" y="498621"/>
                  </a:cubicBezTo>
                  <a:cubicBezTo>
                    <a:pt x="438374" y="476341"/>
                    <a:pt x="452924" y="443376"/>
                    <a:pt x="452924" y="399725"/>
                  </a:cubicBezTo>
                  <a:cubicBezTo>
                    <a:pt x="452924" y="354256"/>
                    <a:pt x="437692" y="322428"/>
                    <a:pt x="407228" y="304240"/>
                  </a:cubicBezTo>
                  <a:cubicBezTo>
                    <a:pt x="376764" y="286053"/>
                    <a:pt x="329248" y="276959"/>
                    <a:pt x="264682" y="276959"/>
                  </a:cubicBezTo>
                  <a:lnTo>
                    <a:pt x="264682" y="276959"/>
                  </a:lnTo>
                  <a:close/>
                  <a:moveTo>
                    <a:pt x="978796" y="365624"/>
                  </a:moveTo>
                  <a:lnTo>
                    <a:pt x="978796" y="1087219"/>
                  </a:lnTo>
                  <a:lnTo>
                    <a:pt x="804194" y="1087219"/>
                  </a:lnTo>
                  <a:lnTo>
                    <a:pt x="804194" y="365624"/>
                  </a:lnTo>
                  <a:lnTo>
                    <a:pt x="978796" y="365624"/>
                  </a:lnTo>
                  <a:close/>
                  <a:moveTo>
                    <a:pt x="890131" y="52"/>
                  </a:moveTo>
                  <a:cubicBezTo>
                    <a:pt x="922869" y="52"/>
                    <a:pt x="949468" y="10282"/>
                    <a:pt x="969929" y="30743"/>
                  </a:cubicBezTo>
                  <a:cubicBezTo>
                    <a:pt x="990390" y="51204"/>
                    <a:pt x="1000621" y="76440"/>
                    <a:pt x="1000621" y="106449"/>
                  </a:cubicBezTo>
                  <a:cubicBezTo>
                    <a:pt x="1000621" y="136459"/>
                    <a:pt x="990390" y="161467"/>
                    <a:pt x="969929" y="181474"/>
                  </a:cubicBezTo>
                  <a:cubicBezTo>
                    <a:pt x="949468" y="201480"/>
                    <a:pt x="922869" y="211483"/>
                    <a:pt x="890131" y="211483"/>
                  </a:cubicBezTo>
                  <a:cubicBezTo>
                    <a:pt x="858303" y="211483"/>
                    <a:pt x="832158" y="201480"/>
                    <a:pt x="811697" y="181474"/>
                  </a:cubicBezTo>
                  <a:cubicBezTo>
                    <a:pt x="791235" y="161467"/>
                    <a:pt x="781005" y="136459"/>
                    <a:pt x="781005" y="106449"/>
                  </a:cubicBezTo>
                  <a:cubicBezTo>
                    <a:pt x="781005" y="76440"/>
                    <a:pt x="791235" y="51204"/>
                    <a:pt x="811697" y="30743"/>
                  </a:cubicBezTo>
                  <a:cubicBezTo>
                    <a:pt x="832158" y="10282"/>
                    <a:pt x="858303" y="52"/>
                    <a:pt x="890131" y="52"/>
                  </a:cubicBezTo>
                  <a:close/>
                  <a:moveTo>
                    <a:pt x="1435099" y="1107680"/>
                  </a:moveTo>
                  <a:cubicBezTo>
                    <a:pt x="1467837" y="1107680"/>
                    <a:pt x="1499893" y="1103133"/>
                    <a:pt x="1531267" y="1094039"/>
                  </a:cubicBezTo>
                  <a:cubicBezTo>
                    <a:pt x="1562640" y="1084945"/>
                    <a:pt x="1591059" y="1071305"/>
                    <a:pt x="1616521" y="1053117"/>
                  </a:cubicBezTo>
                  <a:lnTo>
                    <a:pt x="1616521" y="1053117"/>
                  </a:lnTo>
                  <a:lnTo>
                    <a:pt x="1555138" y="941263"/>
                  </a:lnTo>
                  <a:cubicBezTo>
                    <a:pt x="1524219" y="958541"/>
                    <a:pt x="1495573" y="967180"/>
                    <a:pt x="1469201" y="967180"/>
                  </a:cubicBezTo>
                  <a:cubicBezTo>
                    <a:pt x="1442829" y="967180"/>
                    <a:pt x="1423505" y="959451"/>
                    <a:pt x="1411228" y="943991"/>
                  </a:cubicBezTo>
                  <a:cubicBezTo>
                    <a:pt x="1398951" y="928531"/>
                    <a:pt x="1392813" y="903069"/>
                    <a:pt x="1392813" y="867603"/>
                  </a:cubicBezTo>
                  <a:lnTo>
                    <a:pt x="1392813" y="867603"/>
                  </a:lnTo>
                  <a:lnTo>
                    <a:pt x="1392813" y="491118"/>
                  </a:lnTo>
                  <a:lnTo>
                    <a:pt x="1542861" y="491118"/>
                  </a:lnTo>
                  <a:lnTo>
                    <a:pt x="1560594" y="365624"/>
                  </a:lnTo>
                  <a:lnTo>
                    <a:pt x="1392813" y="365624"/>
                  </a:lnTo>
                  <a:lnTo>
                    <a:pt x="1392813" y="185566"/>
                  </a:lnTo>
                  <a:lnTo>
                    <a:pt x="1218212" y="206027"/>
                  </a:lnTo>
                  <a:lnTo>
                    <a:pt x="1218212" y="365624"/>
                  </a:lnTo>
                  <a:lnTo>
                    <a:pt x="1104993" y="365624"/>
                  </a:lnTo>
                  <a:lnTo>
                    <a:pt x="1104993" y="491118"/>
                  </a:lnTo>
                  <a:lnTo>
                    <a:pt x="1218212" y="491118"/>
                  </a:lnTo>
                  <a:lnTo>
                    <a:pt x="1218212" y="871695"/>
                  </a:lnTo>
                  <a:cubicBezTo>
                    <a:pt x="1218212" y="948993"/>
                    <a:pt x="1236627" y="1007420"/>
                    <a:pt x="1273457" y="1046979"/>
                  </a:cubicBezTo>
                  <a:cubicBezTo>
                    <a:pt x="1310287" y="1086537"/>
                    <a:pt x="1364167" y="1106771"/>
                    <a:pt x="1435099" y="1107680"/>
                  </a:cubicBezTo>
                  <a:close/>
                  <a:moveTo>
                    <a:pt x="1965063" y="1087219"/>
                  </a:moveTo>
                  <a:lnTo>
                    <a:pt x="1965063" y="491118"/>
                  </a:lnTo>
                  <a:lnTo>
                    <a:pt x="2119203" y="491118"/>
                  </a:lnTo>
                  <a:lnTo>
                    <a:pt x="2138301" y="365624"/>
                  </a:lnTo>
                  <a:lnTo>
                    <a:pt x="1965063" y="365624"/>
                  </a:lnTo>
                  <a:lnTo>
                    <a:pt x="1965063" y="289235"/>
                  </a:lnTo>
                  <a:cubicBezTo>
                    <a:pt x="1965063" y="254679"/>
                    <a:pt x="1972565" y="229443"/>
                    <a:pt x="1987570" y="213529"/>
                  </a:cubicBezTo>
                  <a:cubicBezTo>
                    <a:pt x="2002575" y="197615"/>
                    <a:pt x="2027356" y="189658"/>
                    <a:pt x="2061912" y="189658"/>
                  </a:cubicBezTo>
                  <a:cubicBezTo>
                    <a:pt x="2101925" y="189658"/>
                    <a:pt x="2141483" y="198752"/>
                    <a:pt x="2180587" y="216939"/>
                  </a:cubicBezTo>
                  <a:lnTo>
                    <a:pt x="2180587" y="216939"/>
                  </a:lnTo>
                  <a:lnTo>
                    <a:pt x="2231057" y="99629"/>
                  </a:lnTo>
                  <a:cubicBezTo>
                    <a:pt x="2170129" y="71438"/>
                    <a:pt x="2107836" y="57343"/>
                    <a:pt x="2044179" y="57343"/>
                  </a:cubicBezTo>
                  <a:cubicBezTo>
                    <a:pt x="1963244" y="57343"/>
                    <a:pt x="1900724" y="78486"/>
                    <a:pt x="1856619" y="120772"/>
                  </a:cubicBezTo>
                  <a:cubicBezTo>
                    <a:pt x="1812514" y="163059"/>
                    <a:pt x="1790461" y="218304"/>
                    <a:pt x="1790461" y="286507"/>
                  </a:cubicBezTo>
                  <a:lnTo>
                    <a:pt x="1790461" y="286507"/>
                  </a:lnTo>
                  <a:lnTo>
                    <a:pt x="1790461" y="365624"/>
                  </a:lnTo>
                  <a:lnTo>
                    <a:pt x="1673151" y="365624"/>
                  </a:lnTo>
                  <a:lnTo>
                    <a:pt x="1673151" y="491118"/>
                  </a:lnTo>
                  <a:lnTo>
                    <a:pt x="1790461" y="491118"/>
                  </a:lnTo>
                  <a:lnTo>
                    <a:pt x="1790461" y="1087219"/>
                  </a:lnTo>
                  <a:lnTo>
                    <a:pt x="1965063" y="1087219"/>
                  </a:lnTo>
                  <a:close/>
                  <a:moveTo>
                    <a:pt x="2525036" y="345162"/>
                  </a:moveTo>
                  <a:cubicBezTo>
                    <a:pt x="2631434" y="345162"/>
                    <a:pt x="2714415" y="379037"/>
                    <a:pt x="2773980" y="446786"/>
                  </a:cubicBezTo>
                  <a:cubicBezTo>
                    <a:pt x="2833545" y="514535"/>
                    <a:pt x="2863327" y="607519"/>
                    <a:pt x="2863327" y="725739"/>
                  </a:cubicBezTo>
                  <a:cubicBezTo>
                    <a:pt x="2863327" y="801218"/>
                    <a:pt x="2849686" y="867830"/>
                    <a:pt x="2822405" y="925576"/>
                  </a:cubicBezTo>
                  <a:cubicBezTo>
                    <a:pt x="2795123" y="983322"/>
                    <a:pt x="2756019" y="1028109"/>
                    <a:pt x="2705094" y="1059937"/>
                  </a:cubicBezTo>
                  <a:cubicBezTo>
                    <a:pt x="2654168" y="1091766"/>
                    <a:pt x="2593695" y="1107680"/>
                    <a:pt x="2523672" y="1107680"/>
                  </a:cubicBezTo>
                  <a:cubicBezTo>
                    <a:pt x="2417274" y="1107680"/>
                    <a:pt x="2334066" y="1073805"/>
                    <a:pt x="2274047" y="1006056"/>
                  </a:cubicBezTo>
                  <a:cubicBezTo>
                    <a:pt x="2214027" y="938307"/>
                    <a:pt x="2184018" y="844868"/>
                    <a:pt x="2184018" y="725739"/>
                  </a:cubicBezTo>
                  <a:cubicBezTo>
                    <a:pt x="2184018" y="650260"/>
                    <a:pt x="2197659" y="583875"/>
                    <a:pt x="2224940" y="526584"/>
                  </a:cubicBezTo>
                  <a:cubicBezTo>
                    <a:pt x="2252221" y="469293"/>
                    <a:pt x="2291552" y="424733"/>
                    <a:pt x="2342932" y="392905"/>
                  </a:cubicBezTo>
                  <a:cubicBezTo>
                    <a:pt x="2394312" y="361077"/>
                    <a:pt x="2455014" y="345162"/>
                    <a:pt x="2525036" y="345162"/>
                  </a:cubicBezTo>
                  <a:close/>
                  <a:moveTo>
                    <a:pt x="2525036" y="477478"/>
                  </a:moveTo>
                  <a:cubicBezTo>
                    <a:pt x="2420457" y="477478"/>
                    <a:pt x="2368168" y="560231"/>
                    <a:pt x="2368168" y="725739"/>
                  </a:cubicBezTo>
                  <a:cubicBezTo>
                    <a:pt x="2368168" y="811221"/>
                    <a:pt x="2381126" y="874196"/>
                    <a:pt x="2407044" y="914663"/>
                  </a:cubicBezTo>
                  <a:cubicBezTo>
                    <a:pt x="2432961" y="955131"/>
                    <a:pt x="2471837" y="975365"/>
                    <a:pt x="2523672" y="975365"/>
                  </a:cubicBezTo>
                  <a:cubicBezTo>
                    <a:pt x="2575507" y="975365"/>
                    <a:pt x="2614383" y="954904"/>
                    <a:pt x="2640301" y="913981"/>
                  </a:cubicBezTo>
                  <a:cubicBezTo>
                    <a:pt x="2666218" y="873059"/>
                    <a:pt x="2679177" y="810312"/>
                    <a:pt x="2679177" y="725739"/>
                  </a:cubicBezTo>
                  <a:cubicBezTo>
                    <a:pt x="2679177" y="641167"/>
                    <a:pt x="2666218" y="578646"/>
                    <a:pt x="2640301" y="538179"/>
                  </a:cubicBezTo>
                  <a:cubicBezTo>
                    <a:pt x="2614383" y="497711"/>
                    <a:pt x="2575962" y="477478"/>
                    <a:pt x="2525036" y="477478"/>
                  </a:cubicBezTo>
                  <a:close/>
                  <a:moveTo>
                    <a:pt x="3305990" y="1107680"/>
                  </a:moveTo>
                  <a:cubicBezTo>
                    <a:pt x="3393290" y="1107680"/>
                    <a:pt x="3471043" y="1079944"/>
                    <a:pt x="3539246" y="1024471"/>
                  </a:cubicBezTo>
                  <a:lnTo>
                    <a:pt x="3539246" y="1024471"/>
                  </a:lnTo>
                  <a:lnTo>
                    <a:pt x="3461494" y="913981"/>
                  </a:lnTo>
                  <a:cubicBezTo>
                    <a:pt x="3432394" y="932169"/>
                    <a:pt x="3407159" y="945355"/>
                    <a:pt x="3385788" y="953540"/>
                  </a:cubicBezTo>
                  <a:cubicBezTo>
                    <a:pt x="3364417" y="961724"/>
                    <a:pt x="3341001" y="965816"/>
                    <a:pt x="3315538" y="965816"/>
                  </a:cubicBezTo>
                  <a:cubicBezTo>
                    <a:pt x="3263703" y="965816"/>
                    <a:pt x="3223690" y="947401"/>
                    <a:pt x="3195500" y="910571"/>
                  </a:cubicBezTo>
                  <a:cubicBezTo>
                    <a:pt x="3167309" y="873741"/>
                    <a:pt x="3153213" y="813495"/>
                    <a:pt x="3153213" y="729831"/>
                  </a:cubicBezTo>
                  <a:cubicBezTo>
                    <a:pt x="3153213" y="565233"/>
                    <a:pt x="3207321" y="482934"/>
                    <a:pt x="3315538" y="482934"/>
                  </a:cubicBezTo>
                  <a:cubicBezTo>
                    <a:pt x="3342819" y="482934"/>
                    <a:pt x="3367827" y="487026"/>
                    <a:pt x="3390562" y="495211"/>
                  </a:cubicBezTo>
                  <a:cubicBezTo>
                    <a:pt x="3413297" y="503395"/>
                    <a:pt x="3436941" y="516581"/>
                    <a:pt x="3461494" y="534769"/>
                  </a:cubicBezTo>
                  <a:lnTo>
                    <a:pt x="3461494" y="534769"/>
                  </a:lnTo>
                  <a:lnTo>
                    <a:pt x="3539246" y="429735"/>
                  </a:lnTo>
                  <a:cubicBezTo>
                    <a:pt x="3505599" y="400635"/>
                    <a:pt x="3469906" y="379264"/>
                    <a:pt x="3432167" y="365624"/>
                  </a:cubicBezTo>
                  <a:cubicBezTo>
                    <a:pt x="3394427" y="351983"/>
                    <a:pt x="3351914" y="345162"/>
                    <a:pt x="3304625" y="345162"/>
                  </a:cubicBezTo>
                  <a:cubicBezTo>
                    <a:pt x="3236422" y="345162"/>
                    <a:pt x="3176857" y="361304"/>
                    <a:pt x="3125932" y="393587"/>
                  </a:cubicBezTo>
                  <a:cubicBezTo>
                    <a:pt x="3075006" y="425870"/>
                    <a:pt x="3035903" y="471339"/>
                    <a:pt x="3008621" y="529994"/>
                  </a:cubicBezTo>
                  <a:cubicBezTo>
                    <a:pt x="2981340" y="588650"/>
                    <a:pt x="2967699" y="656171"/>
                    <a:pt x="2967699" y="732559"/>
                  </a:cubicBezTo>
                  <a:cubicBezTo>
                    <a:pt x="2967699" y="808948"/>
                    <a:pt x="2981340" y="875333"/>
                    <a:pt x="3008621" y="931714"/>
                  </a:cubicBezTo>
                  <a:cubicBezTo>
                    <a:pt x="3035903" y="988096"/>
                    <a:pt x="3075006" y="1031519"/>
                    <a:pt x="3125932" y="1061983"/>
                  </a:cubicBezTo>
                  <a:cubicBezTo>
                    <a:pt x="3176857" y="1092448"/>
                    <a:pt x="3236876" y="1107680"/>
                    <a:pt x="3305990" y="1107680"/>
                  </a:cubicBezTo>
                  <a:close/>
                  <a:moveTo>
                    <a:pt x="3861871" y="1107680"/>
                  </a:moveTo>
                  <a:cubicBezTo>
                    <a:pt x="3910977" y="1107680"/>
                    <a:pt x="3953491" y="1097677"/>
                    <a:pt x="3989412" y="1077670"/>
                  </a:cubicBezTo>
                  <a:cubicBezTo>
                    <a:pt x="4025332" y="1057664"/>
                    <a:pt x="4056478" y="1027200"/>
                    <a:pt x="4082851" y="986277"/>
                  </a:cubicBezTo>
                  <a:lnTo>
                    <a:pt x="4082851" y="986277"/>
                  </a:lnTo>
                  <a:lnTo>
                    <a:pt x="4092399" y="1087219"/>
                  </a:lnTo>
                  <a:lnTo>
                    <a:pt x="4243812" y="1087219"/>
                  </a:lnTo>
                  <a:lnTo>
                    <a:pt x="4243812" y="365624"/>
                  </a:lnTo>
                  <a:lnTo>
                    <a:pt x="4069210" y="365624"/>
                  </a:lnTo>
                  <a:lnTo>
                    <a:pt x="4069210" y="873059"/>
                  </a:lnTo>
                  <a:cubicBezTo>
                    <a:pt x="4027378" y="941263"/>
                    <a:pt x="3978726" y="975365"/>
                    <a:pt x="3923254" y="975365"/>
                  </a:cubicBezTo>
                  <a:cubicBezTo>
                    <a:pt x="3892335" y="975365"/>
                    <a:pt x="3869827" y="966726"/>
                    <a:pt x="3855732" y="949447"/>
                  </a:cubicBezTo>
                  <a:cubicBezTo>
                    <a:pt x="3841637" y="932169"/>
                    <a:pt x="3834589" y="903069"/>
                    <a:pt x="3834589" y="862147"/>
                  </a:cubicBezTo>
                  <a:lnTo>
                    <a:pt x="3834589" y="862147"/>
                  </a:lnTo>
                  <a:lnTo>
                    <a:pt x="3834589" y="365624"/>
                  </a:lnTo>
                  <a:lnTo>
                    <a:pt x="3659987" y="365624"/>
                  </a:lnTo>
                  <a:lnTo>
                    <a:pt x="3659987" y="883972"/>
                  </a:lnTo>
                  <a:cubicBezTo>
                    <a:pt x="3659987" y="953994"/>
                    <a:pt x="3677493" y="1008785"/>
                    <a:pt x="3712504" y="1048343"/>
                  </a:cubicBezTo>
                  <a:cubicBezTo>
                    <a:pt x="3747516" y="1087901"/>
                    <a:pt x="3797304" y="1107680"/>
                    <a:pt x="3861871" y="1107680"/>
                  </a:cubicBezTo>
                  <a:close/>
                  <a:moveTo>
                    <a:pt x="4644188" y="1107680"/>
                  </a:moveTo>
                  <a:cubicBezTo>
                    <a:pt x="4730580" y="1107680"/>
                    <a:pt x="4802875" y="1087446"/>
                    <a:pt x="4861076" y="1046979"/>
                  </a:cubicBezTo>
                  <a:cubicBezTo>
                    <a:pt x="4919276" y="1006511"/>
                    <a:pt x="4948377" y="950357"/>
                    <a:pt x="4948377" y="878515"/>
                  </a:cubicBezTo>
                  <a:cubicBezTo>
                    <a:pt x="4948377" y="816677"/>
                    <a:pt x="4929507" y="768480"/>
                    <a:pt x="4891768" y="733924"/>
                  </a:cubicBezTo>
                  <a:cubicBezTo>
                    <a:pt x="4854028" y="699367"/>
                    <a:pt x="4796055" y="671631"/>
                    <a:pt x="4717848" y="650715"/>
                  </a:cubicBezTo>
                  <a:cubicBezTo>
                    <a:pt x="4676016" y="638893"/>
                    <a:pt x="4644415" y="628208"/>
                    <a:pt x="4623045" y="618659"/>
                  </a:cubicBezTo>
                  <a:cubicBezTo>
                    <a:pt x="4601674" y="609111"/>
                    <a:pt x="4586897" y="598880"/>
                    <a:pt x="4578712" y="587968"/>
                  </a:cubicBezTo>
                  <a:cubicBezTo>
                    <a:pt x="4570528" y="577055"/>
                    <a:pt x="4566436" y="563414"/>
                    <a:pt x="4566436" y="547045"/>
                  </a:cubicBezTo>
                  <a:cubicBezTo>
                    <a:pt x="4566436" y="525220"/>
                    <a:pt x="4575984" y="507715"/>
                    <a:pt x="4595081" y="494529"/>
                  </a:cubicBezTo>
                  <a:cubicBezTo>
                    <a:pt x="4614179" y="481342"/>
                    <a:pt x="4641005" y="474749"/>
                    <a:pt x="4675562" y="474749"/>
                  </a:cubicBezTo>
                  <a:cubicBezTo>
                    <a:pt x="4734672" y="474749"/>
                    <a:pt x="4795145" y="494301"/>
                    <a:pt x="4856984" y="533405"/>
                  </a:cubicBezTo>
                  <a:lnTo>
                    <a:pt x="4856984" y="533405"/>
                  </a:lnTo>
                  <a:lnTo>
                    <a:pt x="4925188" y="431099"/>
                  </a:lnTo>
                  <a:cubicBezTo>
                    <a:pt x="4851527" y="373808"/>
                    <a:pt x="4766045" y="345162"/>
                    <a:pt x="4668742" y="345162"/>
                  </a:cubicBezTo>
                  <a:cubicBezTo>
                    <a:pt x="4614179" y="345162"/>
                    <a:pt x="4565754" y="354256"/>
                    <a:pt x="4523467" y="372444"/>
                  </a:cubicBezTo>
                  <a:cubicBezTo>
                    <a:pt x="4481181" y="390632"/>
                    <a:pt x="4448444" y="415640"/>
                    <a:pt x="4425254" y="447468"/>
                  </a:cubicBezTo>
                  <a:cubicBezTo>
                    <a:pt x="4402065" y="479296"/>
                    <a:pt x="4390470" y="515217"/>
                    <a:pt x="4390470" y="555230"/>
                  </a:cubicBezTo>
                  <a:cubicBezTo>
                    <a:pt x="4390470" y="608883"/>
                    <a:pt x="4407748" y="653671"/>
                    <a:pt x="4442305" y="689591"/>
                  </a:cubicBezTo>
                  <a:cubicBezTo>
                    <a:pt x="4476862" y="725512"/>
                    <a:pt x="4530970" y="753475"/>
                    <a:pt x="4604630" y="773482"/>
                  </a:cubicBezTo>
                  <a:cubicBezTo>
                    <a:pt x="4651918" y="787122"/>
                    <a:pt x="4686702" y="798717"/>
                    <a:pt x="4708982" y="808266"/>
                  </a:cubicBezTo>
                  <a:cubicBezTo>
                    <a:pt x="4731261" y="817814"/>
                    <a:pt x="4746721" y="828727"/>
                    <a:pt x="4755360" y="841003"/>
                  </a:cubicBezTo>
                  <a:cubicBezTo>
                    <a:pt x="4763999" y="853280"/>
                    <a:pt x="4768319" y="869876"/>
                    <a:pt x="4768319" y="890792"/>
                  </a:cubicBezTo>
                  <a:cubicBezTo>
                    <a:pt x="4768319" y="918074"/>
                    <a:pt x="4756724" y="939444"/>
                    <a:pt x="4733535" y="954904"/>
                  </a:cubicBezTo>
                  <a:cubicBezTo>
                    <a:pt x="4710345" y="970363"/>
                    <a:pt x="4679199" y="978093"/>
                    <a:pt x="4640096" y="978093"/>
                  </a:cubicBezTo>
                  <a:cubicBezTo>
                    <a:pt x="4571892" y="978093"/>
                    <a:pt x="4506417" y="954449"/>
                    <a:pt x="4443669" y="907161"/>
                  </a:cubicBezTo>
                  <a:lnTo>
                    <a:pt x="4443669" y="907161"/>
                  </a:lnTo>
                  <a:lnTo>
                    <a:pt x="4356368" y="1005374"/>
                  </a:lnTo>
                  <a:cubicBezTo>
                    <a:pt x="4391834" y="1037203"/>
                    <a:pt x="4433894" y="1062211"/>
                    <a:pt x="4482545" y="1080398"/>
                  </a:cubicBezTo>
                  <a:cubicBezTo>
                    <a:pt x="4531197" y="1098586"/>
                    <a:pt x="4585078" y="1107680"/>
                    <a:pt x="4644188" y="1107680"/>
                  </a:cubicBezTo>
                  <a:close/>
                </a:path>
              </a:pathLst>
            </a:custGeom>
            <a:solidFill>
              <a:schemeClr val="bg1"/>
            </a:solidFill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9" name="Graphic 9">
              <a:extLst>
                <a:ext uri="{FF2B5EF4-FFF2-40B4-BE49-F238E27FC236}">
                  <a16:creationId xmlns:a16="http://schemas.microsoft.com/office/drawing/2014/main" id="{65560155-B67C-64CF-E063-DF3421100C93}"/>
                </a:ext>
              </a:extLst>
            </p:cNvPr>
            <p:cNvGrpSpPr/>
            <p:nvPr/>
          </p:nvGrpSpPr>
          <p:grpSpPr>
            <a:xfrm>
              <a:off x="1735540" y="2135206"/>
              <a:ext cx="1582253" cy="1971487"/>
              <a:chOff x="1735540" y="2135206"/>
              <a:chExt cx="1582253" cy="1971487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E96C88D-0E9E-FAF0-F04C-FB696423421C}"/>
                  </a:ext>
                </a:extLst>
              </p:cNvPr>
              <p:cNvSpPr/>
              <p:nvPr/>
            </p:nvSpPr>
            <p:spPr>
              <a:xfrm>
                <a:off x="1853912" y="2135206"/>
                <a:ext cx="1104494" cy="1971487"/>
              </a:xfrm>
              <a:custGeom>
                <a:avLst/>
                <a:gdLst>
                  <a:gd name="connsiteX0" fmla="*/ 694655 w 1104494"/>
                  <a:gd name="connsiteY0" fmla="*/ 1971539 h 1971487"/>
                  <a:gd name="connsiteX1" fmla="*/ 891327 w 1104494"/>
                  <a:gd name="connsiteY1" fmla="*/ 1797821 h 1971487"/>
                  <a:gd name="connsiteX2" fmla="*/ 1103931 w 1104494"/>
                  <a:gd name="connsiteY2" fmla="*/ 89115 h 1971487"/>
                  <a:gd name="connsiteX3" fmla="*/ 1035051 w 1104494"/>
                  <a:gd name="connsiteY3" fmla="*/ 658 h 1971487"/>
                  <a:gd name="connsiteX4" fmla="*/ 989758 w 1104494"/>
                  <a:gd name="connsiteY4" fmla="*/ 8447 h 1971487"/>
                  <a:gd name="connsiteX5" fmla="*/ 65720 w 1104494"/>
                  <a:gd name="connsiteY5" fmla="*/ 471308 h 1971487"/>
                  <a:gd name="connsiteX6" fmla="*/ 3645 w 1104494"/>
                  <a:gd name="connsiteY6" fmla="*/ 606588 h 1971487"/>
                  <a:gd name="connsiteX7" fmla="*/ 308747 w 1104494"/>
                  <a:gd name="connsiteY7" fmla="*/ 1821619 h 1971487"/>
                  <a:gd name="connsiteX8" fmla="*/ 500967 w 1104494"/>
                  <a:gd name="connsiteY8" fmla="*/ 1971539 h 1971487"/>
                  <a:gd name="connsiteX9" fmla="*/ 694655 w 1104494"/>
                  <a:gd name="connsiteY9" fmla="*/ 1971539 h 197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4494" h="1971487">
                    <a:moveTo>
                      <a:pt x="694655" y="1971539"/>
                    </a:moveTo>
                    <a:cubicBezTo>
                      <a:pt x="794649" y="1971539"/>
                      <a:pt x="878980" y="1897050"/>
                      <a:pt x="891327" y="1797821"/>
                    </a:cubicBezTo>
                    <a:lnTo>
                      <a:pt x="1103931" y="89115"/>
                    </a:lnTo>
                    <a:cubicBezTo>
                      <a:pt x="1109337" y="45668"/>
                      <a:pt x="1078498" y="6064"/>
                      <a:pt x="1035051" y="658"/>
                    </a:cubicBezTo>
                    <a:cubicBezTo>
                      <a:pt x="1019515" y="-1275"/>
                      <a:pt x="1003755" y="1435"/>
                      <a:pt x="989758" y="8447"/>
                    </a:cubicBezTo>
                    <a:lnTo>
                      <a:pt x="65720" y="471308"/>
                    </a:lnTo>
                    <a:cubicBezTo>
                      <a:pt x="15876" y="496275"/>
                      <a:pt x="-9932" y="552519"/>
                      <a:pt x="3645" y="606588"/>
                    </a:cubicBezTo>
                    <a:lnTo>
                      <a:pt x="308747" y="1821619"/>
                    </a:lnTo>
                    <a:cubicBezTo>
                      <a:pt x="330876" y="1909748"/>
                      <a:pt x="410102" y="1971539"/>
                      <a:pt x="500967" y="1971539"/>
                    </a:cubicBezTo>
                    <a:lnTo>
                      <a:pt x="694655" y="1971539"/>
                    </a:lnTo>
                    <a:close/>
                  </a:path>
                </a:pathLst>
              </a:custGeom>
              <a:gradFill>
                <a:gsLst>
                  <a:gs pos="0">
                    <a:srgbClr val="CF1138"/>
                  </a:gs>
                  <a:gs pos="50000">
                    <a:srgbClr val="B80C29"/>
                  </a:gs>
                  <a:gs pos="100000">
                    <a:srgbClr val="A2071A"/>
                  </a:gs>
                </a:gsLst>
                <a:lin ang="5400000" scaled="1"/>
              </a:gradFill>
              <a:ln w="7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" name="Graphic 9">
                <a:extLst>
                  <a:ext uri="{FF2B5EF4-FFF2-40B4-BE49-F238E27FC236}">
                    <a16:creationId xmlns:a16="http://schemas.microsoft.com/office/drawing/2014/main" id="{B4124856-3F4D-14DB-77F1-47C4A7DA1AFF}"/>
                  </a:ext>
                </a:extLst>
              </p:cNvPr>
              <p:cNvGrpSpPr/>
              <p:nvPr/>
            </p:nvGrpSpPr>
            <p:grpSpPr>
              <a:xfrm>
                <a:off x="1735540" y="2214445"/>
                <a:ext cx="1582253" cy="1647502"/>
                <a:chOff x="1735540" y="2214445"/>
                <a:chExt cx="1582253" cy="1647502"/>
              </a:xfrm>
            </p:grpSpPr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A891F2-95C3-02C3-FDB7-D28DDE11D9EF}"/>
                    </a:ext>
                  </a:extLst>
                </p:cNvPr>
                <p:cNvSpPr/>
                <p:nvPr/>
              </p:nvSpPr>
              <p:spPr>
                <a:xfrm>
                  <a:off x="1735540" y="2340620"/>
                  <a:ext cx="1545950" cy="1521326"/>
                </a:xfrm>
                <a:custGeom>
                  <a:avLst/>
                  <a:gdLst>
                    <a:gd name="connsiteX0" fmla="*/ 378556 w 1545950"/>
                    <a:gd name="connsiteY0" fmla="*/ 668454 h 1521326"/>
                    <a:gd name="connsiteX1" fmla="*/ 52 w 1545950"/>
                    <a:gd name="connsiteY1" fmla="*/ 900739 h 1521326"/>
                    <a:gd name="connsiteX2" fmla="*/ 608664 w 1545950"/>
                    <a:gd name="connsiteY2" fmla="*/ 1521389 h 1521326"/>
                    <a:gd name="connsiteX3" fmla="*/ 1546003 w 1545950"/>
                    <a:gd name="connsiteY3" fmla="*/ 577560 h 1521326"/>
                    <a:gd name="connsiteX4" fmla="*/ 1478379 w 1545950"/>
                    <a:gd name="connsiteY4" fmla="*/ 62 h 1521326"/>
                    <a:gd name="connsiteX5" fmla="*/ 627449 w 1545950"/>
                    <a:gd name="connsiteY5" fmla="*/ 1069673 h 1521326"/>
                    <a:gd name="connsiteX6" fmla="*/ 378556 w 1545950"/>
                    <a:gd name="connsiteY6" fmla="*/ 668454 h 1521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5950" h="1521326">
                      <a:moveTo>
                        <a:pt x="378556" y="668454"/>
                      </a:moveTo>
                      <a:lnTo>
                        <a:pt x="52" y="900739"/>
                      </a:lnTo>
                      <a:lnTo>
                        <a:pt x="608664" y="1521389"/>
                      </a:lnTo>
                      <a:cubicBezTo>
                        <a:pt x="608664" y="1521389"/>
                        <a:pt x="1125234" y="968680"/>
                        <a:pt x="1546003" y="577560"/>
                      </a:cubicBezTo>
                      <a:cubicBezTo>
                        <a:pt x="1546003" y="577560"/>
                        <a:pt x="1447385" y="229592"/>
                        <a:pt x="1478379" y="62"/>
                      </a:cubicBezTo>
                      <a:cubicBezTo>
                        <a:pt x="1478379" y="62"/>
                        <a:pt x="962749" y="304878"/>
                        <a:pt x="627449" y="1069673"/>
                      </a:cubicBezTo>
                      <a:lnTo>
                        <a:pt x="378556" y="668454"/>
                      </a:lnTo>
                      <a:close/>
                    </a:path>
                  </a:pathLst>
                </a:custGeom>
                <a:solidFill>
                  <a:srgbClr val="C5D0D8"/>
                </a:solidFill>
                <a:ln w="77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4" name="Graphic 9">
                  <a:extLst>
                    <a:ext uri="{FF2B5EF4-FFF2-40B4-BE49-F238E27FC236}">
                      <a16:creationId xmlns:a16="http://schemas.microsoft.com/office/drawing/2014/main" id="{03E8B19F-4B11-7EB8-9C7D-3D3489D6A80E}"/>
                    </a:ext>
                  </a:extLst>
                </p:cNvPr>
                <p:cNvGrpSpPr/>
                <p:nvPr/>
              </p:nvGrpSpPr>
              <p:grpSpPr>
                <a:xfrm>
                  <a:off x="1771842" y="2214445"/>
                  <a:ext cx="1545950" cy="1521326"/>
                  <a:chOff x="1771842" y="2214445"/>
                  <a:chExt cx="1545950" cy="1521326"/>
                </a:xfrm>
              </p:grpSpPr>
              <p:sp>
                <p:nvSpPr>
                  <p:cNvPr id="25" name="Freeform 24">
                    <a:extLst>
                      <a:ext uri="{FF2B5EF4-FFF2-40B4-BE49-F238E27FC236}">
                        <a16:creationId xmlns:a16="http://schemas.microsoft.com/office/drawing/2014/main" id="{39DFED03-436E-D030-0FDC-4A4B88C60F9F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2AD1FEB5-9968-309F-8459-45C15281824C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665064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1FE4FC5F-2F13-6B9B-2065-DE362641A5CD}"/>
              </a:ext>
            </a:extLst>
          </p:cNvPr>
          <p:cNvSpPr/>
          <p:nvPr userDrawn="1"/>
        </p:nvSpPr>
        <p:spPr>
          <a:xfrm flipH="1">
            <a:off x="182880" y="91439"/>
            <a:ext cx="11887200" cy="6583680"/>
          </a:xfrm>
          <a:custGeom>
            <a:avLst/>
            <a:gdLst>
              <a:gd name="connsiteX0" fmla="*/ 2889539 w 3070513"/>
              <a:gd name="connsiteY0" fmla="*/ 1893743 h 2066925"/>
              <a:gd name="connsiteX1" fmla="*/ 267566 w 3070513"/>
              <a:gd name="connsiteY1" fmla="*/ 2066925 h 2066925"/>
              <a:gd name="connsiteX2" fmla="*/ 86591 w 3070513"/>
              <a:gd name="connsiteY2" fmla="*/ 1885950 h 2066925"/>
              <a:gd name="connsiteX3" fmla="*/ 0 w 3070513"/>
              <a:gd name="connsiteY3" fmla="*/ 180975 h 2066925"/>
              <a:gd name="connsiteX4" fmla="*/ 180975 w 3070513"/>
              <a:gd name="connsiteY4" fmla="*/ 0 h 2066925"/>
              <a:gd name="connsiteX5" fmla="*/ 2889539 w 3070513"/>
              <a:gd name="connsiteY5" fmla="*/ 86591 h 2066925"/>
              <a:gd name="connsiteX6" fmla="*/ 3070514 w 3070513"/>
              <a:gd name="connsiteY6" fmla="*/ 267566 h 2066925"/>
              <a:gd name="connsiteX7" fmla="*/ 3070514 w 3070513"/>
              <a:gd name="connsiteY7" fmla="*/ 1712768 h 2066925"/>
              <a:gd name="connsiteX8" fmla="*/ 2889539 w 3070513"/>
              <a:gd name="connsiteY8" fmla="*/ 1893743 h 20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0513" h="2066925">
                <a:moveTo>
                  <a:pt x="2889539" y="1893743"/>
                </a:moveTo>
                <a:lnTo>
                  <a:pt x="267566" y="2066925"/>
                </a:lnTo>
                <a:cubicBezTo>
                  <a:pt x="167986" y="2066925"/>
                  <a:pt x="86591" y="1985530"/>
                  <a:pt x="86591" y="1885950"/>
                </a:cubicBezTo>
                <a:lnTo>
                  <a:pt x="0" y="180975"/>
                </a:lnTo>
                <a:cubicBezTo>
                  <a:pt x="0" y="81395"/>
                  <a:pt x="81395" y="0"/>
                  <a:pt x="180975" y="0"/>
                </a:cubicBezTo>
                <a:lnTo>
                  <a:pt x="2889539" y="86591"/>
                </a:lnTo>
                <a:cubicBezTo>
                  <a:pt x="2989119" y="86591"/>
                  <a:pt x="3070514" y="167986"/>
                  <a:pt x="3070514" y="267566"/>
                </a:cubicBezTo>
                <a:lnTo>
                  <a:pt x="3070514" y="1712768"/>
                </a:lnTo>
                <a:cubicBezTo>
                  <a:pt x="3070514" y="1813214"/>
                  <a:pt x="2989119" y="1893743"/>
                  <a:pt x="2889539" y="1893743"/>
                </a:cubicBezTo>
                <a:close/>
              </a:path>
            </a:pathLst>
          </a:custGeom>
          <a:solidFill>
            <a:schemeClr val="accent2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5B283-CEC9-8E07-27D5-DAB0CF61D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14400"/>
            <a:ext cx="10515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364A1-3078-8426-4222-323EA28A7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0AFE1-9E6F-E5C1-0A3C-41CD5A159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8B809-D321-F523-4A55-9FEFF5E3B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6F158-132E-12FB-E7D5-31598D650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7AF575-A4C7-4DB3-5977-CDD5BF05E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29E6DC-4D11-331D-D317-20B5166B5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A1B39A5-82A4-C7AB-CB41-C491B43A3AC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116F2117-E55F-654E-BCD6-3823C22382CA}" type="datetime1">
              <a:rPr lang="en-US" smtClean="0"/>
              <a:t>6/18/24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91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BBD42BE1-C860-3228-9B95-CCD5946C62AE}"/>
              </a:ext>
            </a:extLst>
          </p:cNvPr>
          <p:cNvSpPr/>
          <p:nvPr userDrawn="1"/>
        </p:nvSpPr>
        <p:spPr>
          <a:xfrm flipH="1">
            <a:off x="199119" y="0"/>
            <a:ext cx="9769257" cy="6832156"/>
          </a:xfrm>
          <a:custGeom>
            <a:avLst/>
            <a:gdLst>
              <a:gd name="connsiteX0" fmla="*/ 9769257 w 9769257"/>
              <a:gd name="connsiteY0" fmla="*/ 0 h 6832156"/>
              <a:gd name="connsiteX1" fmla="*/ 0 w 9769257"/>
              <a:gd name="connsiteY1" fmla="*/ 0 h 6832156"/>
              <a:gd name="connsiteX2" fmla="*/ 3060742 w 9769257"/>
              <a:gd name="connsiteY2" fmla="*/ 6832156 h 6832156"/>
              <a:gd name="connsiteX3" fmla="*/ 5108869 w 9769257"/>
              <a:gd name="connsiteY3" fmla="*/ 6832156 h 6832156"/>
              <a:gd name="connsiteX4" fmla="*/ 8977050 w 9769257"/>
              <a:gd name="connsiteY4" fmla="*/ 5964710 h 6832156"/>
              <a:gd name="connsiteX5" fmla="*/ 9040972 w 9769257"/>
              <a:gd name="connsiteY5" fmla="*/ 5945718 h 6832156"/>
              <a:gd name="connsiteX6" fmla="*/ 9099498 w 9769257"/>
              <a:gd name="connsiteY6" fmla="*/ 5919024 h 6832156"/>
              <a:gd name="connsiteX7" fmla="*/ 9151865 w 9769257"/>
              <a:gd name="connsiteY7" fmla="*/ 5885408 h 6832156"/>
              <a:gd name="connsiteX8" fmla="*/ 9197307 w 9769257"/>
              <a:gd name="connsiteY8" fmla="*/ 5845650 h 6832156"/>
              <a:gd name="connsiteX9" fmla="*/ 9235062 w 9769257"/>
              <a:gd name="connsiteY9" fmla="*/ 5800529 h 6832156"/>
              <a:gd name="connsiteX10" fmla="*/ 9264365 w 9769257"/>
              <a:gd name="connsiteY10" fmla="*/ 5750826 h 6832156"/>
              <a:gd name="connsiteX11" fmla="*/ 9284451 w 9769257"/>
              <a:gd name="connsiteY11" fmla="*/ 5697319 h 6832156"/>
              <a:gd name="connsiteX12" fmla="*/ 9294556 w 9769257"/>
              <a:gd name="connsiteY12" fmla="*/ 5640787 h 683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69257" h="6832156">
                <a:moveTo>
                  <a:pt x="9769257" y="0"/>
                </a:moveTo>
                <a:lnTo>
                  <a:pt x="0" y="0"/>
                </a:lnTo>
                <a:lnTo>
                  <a:pt x="3060742" y="6832156"/>
                </a:lnTo>
                <a:lnTo>
                  <a:pt x="5108869" y="6832156"/>
                </a:lnTo>
                <a:lnTo>
                  <a:pt x="8977050" y="5964710"/>
                </a:lnTo>
                <a:lnTo>
                  <a:pt x="9040972" y="5945718"/>
                </a:lnTo>
                <a:lnTo>
                  <a:pt x="9099498" y="5919024"/>
                </a:lnTo>
                <a:lnTo>
                  <a:pt x="9151865" y="5885408"/>
                </a:lnTo>
                <a:lnTo>
                  <a:pt x="9197307" y="5845650"/>
                </a:lnTo>
                <a:lnTo>
                  <a:pt x="9235062" y="5800529"/>
                </a:lnTo>
                <a:lnTo>
                  <a:pt x="9264365" y="5750826"/>
                </a:lnTo>
                <a:lnTo>
                  <a:pt x="9284451" y="5697319"/>
                </a:lnTo>
                <a:lnTo>
                  <a:pt x="9294556" y="564078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94084-B97B-40A5-8DDE-D5E30515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73152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E3A49-A508-EB7A-0E75-A0FE5614D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C0A43-D73D-A3FF-B58E-462865AB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E2ED5D22-3F1B-BB30-C966-42D868481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73136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51304FAD-B9BA-270D-E2D0-11EC85B76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73136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7150FB8-5614-92A3-C24E-A47C242F0C4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74D342FE-5F07-374B-86E0-5B6F9C8D2687}" type="datetime1">
              <a:rPr lang="en-US" smtClean="0"/>
              <a:t>6/18/24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DC6E6FA8-5522-12E6-C19D-B0E64F76A3A5}"/>
              </a:ext>
            </a:extLst>
          </p:cNvPr>
          <p:cNvSpPr/>
          <p:nvPr userDrawn="1"/>
        </p:nvSpPr>
        <p:spPr>
          <a:xfrm>
            <a:off x="289260" y="510591"/>
            <a:ext cx="11613480" cy="4105256"/>
          </a:xfrm>
          <a:custGeom>
            <a:avLst/>
            <a:gdLst>
              <a:gd name="connsiteX0" fmla="*/ 2938030 w 3150177"/>
              <a:gd name="connsiteY0" fmla="*/ 940377 h 1113558"/>
              <a:gd name="connsiteX1" fmla="*/ 212148 w 3150177"/>
              <a:gd name="connsiteY1" fmla="*/ 1113559 h 1113558"/>
              <a:gd name="connsiteX2" fmla="*/ 86591 w 3150177"/>
              <a:gd name="connsiteY2" fmla="*/ 988002 h 1113558"/>
              <a:gd name="connsiteX3" fmla="*/ 0 w 3150177"/>
              <a:gd name="connsiteY3" fmla="*/ 125557 h 1113558"/>
              <a:gd name="connsiteX4" fmla="*/ 125557 w 3150177"/>
              <a:gd name="connsiteY4" fmla="*/ 0 h 1113558"/>
              <a:gd name="connsiteX5" fmla="*/ 3024621 w 3150177"/>
              <a:gd name="connsiteY5" fmla="*/ 86591 h 1113558"/>
              <a:gd name="connsiteX6" fmla="*/ 3150178 w 3150177"/>
              <a:gd name="connsiteY6" fmla="*/ 212148 h 1113558"/>
              <a:gd name="connsiteX7" fmla="*/ 3063587 w 3150177"/>
              <a:gd name="connsiteY7" fmla="*/ 814820 h 1113558"/>
              <a:gd name="connsiteX8" fmla="*/ 2938030 w 3150177"/>
              <a:gd name="connsiteY8" fmla="*/ 940377 h 111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0177" h="1113558">
                <a:moveTo>
                  <a:pt x="2938030" y="940377"/>
                </a:moveTo>
                <a:lnTo>
                  <a:pt x="212148" y="1113559"/>
                </a:lnTo>
                <a:cubicBezTo>
                  <a:pt x="142875" y="1113559"/>
                  <a:pt x="86591" y="1057275"/>
                  <a:pt x="86591" y="988002"/>
                </a:cubicBezTo>
                <a:lnTo>
                  <a:pt x="0" y="125557"/>
                </a:lnTo>
                <a:cubicBezTo>
                  <a:pt x="0" y="56284"/>
                  <a:pt x="56284" y="0"/>
                  <a:pt x="125557" y="0"/>
                </a:cubicBezTo>
                <a:lnTo>
                  <a:pt x="3024621" y="86591"/>
                </a:lnTo>
                <a:cubicBezTo>
                  <a:pt x="3093893" y="86591"/>
                  <a:pt x="3150178" y="142875"/>
                  <a:pt x="3150178" y="212148"/>
                </a:cubicBezTo>
                <a:lnTo>
                  <a:pt x="3063587" y="814820"/>
                </a:lnTo>
                <a:cubicBezTo>
                  <a:pt x="3063587" y="884093"/>
                  <a:pt x="3007302" y="940377"/>
                  <a:pt x="2938030" y="940377"/>
                </a:cubicBezTo>
                <a:close/>
              </a:path>
            </a:pathLst>
          </a:custGeom>
          <a:solidFill>
            <a:schemeClr val="accent2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7D263-8415-9AB9-87A1-B101BBD74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4846320"/>
            <a:ext cx="10530840" cy="1500187"/>
          </a:xfrm>
        </p:spPr>
        <p:txBody>
          <a:bodyPr/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6842-B45C-C5B9-22CA-D6414845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1321-0802-5558-4849-4A5D93EF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BE7EE-2AB5-B642-9B14-EDC19BA4004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aphic 9">
            <a:extLst>
              <a:ext uri="{FF2B5EF4-FFF2-40B4-BE49-F238E27FC236}">
                <a16:creationId xmlns:a16="http://schemas.microsoft.com/office/drawing/2014/main" id="{E4D3DDD5-1EB2-9E68-90B2-C27354E347D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49393" y="1963712"/>
            <a:ext cx="4098533" cy="1158774"/>
            <a:chOff x="1735540" y="2135206"/>
            <a:chExt cx="6973063" cy="1971487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C56DC8D-D764-5F7F-F22C-2AA79453021F}"/>
                </a:ext>
              </a:extLst>
            </p:cNvPr>
            <p:cNvSpPr/>
            <p:nvPr/>
          </p:nvSpPr>
          <p:spPr>
            <a:xfrm>
              <a:off x="3760279" y="2535698"/>
              <a:ext cx="4948324" cy="1107628"/>
            </a:xfrm>
            <a:custGeom>
              <a:avLst/>
              <a:gdLst>
                <a:gd name="connsiteX0" fmla="*/ 246949 w 4948324"/>
                <a:gd name="connsiteY0" fmla="*/ 144644 h 1107628"/>
                <a:gd name="connsiteX1" fmla="*/ 254713 w 4948324"/>
                <a:gd name="connsiteY1" fmla="*/ 144668 h 1107628"/>
                <a:gd name="connsiteX2" fmla="*/ 637074 w 4948324"/>
                <a:gd name="connsiteY2" fmla="*/ 384721 h 1107628"/>
                <a:gd name="connsiteX3" fmla="*/ 586604 w 4948324"/>
                <a:gd name="connsiteY3" fmla="*/ 520446 h 1107628"/>
                <a:gd name="connsiteX4" fmla="*/ 462473 w 4948324"/>
                <a:gd name="connsiteY4" fmla="*/ 587968 h 1107628"/>
                <a:gd name="connsiteX5" fmla="*/ 618659 w 4948324"/>
                <a:gd name="connsiteY5" fmla="*/ 657535 h 1107628"/>
                <a:gd name="connsiteX6" fmla="*/ 677997 w 4948324"/>
                <a:gd name="connsiteY6" fmla="*/ 815768 h 1107628"/>
                <a:gd name="connsiteX7" fmla="*/ 574327 w 4948324"/>
                <a:gd name="connsiteY7" fmla="*/ 1025153 h 1107628"/>
                <a:gd name="connsiteX8" fmla="*/ 283779 w 4948324"/>
                <a:gd name="connsiteY8" fmla="*/ 1087219 h 1107628"/>
                <a:gd name="connsiteX9" fmla="*/ 283779 w 4948324"/>
                <a:gd name="connsiteY9" fmla="*/ 1087219 h 1107628"/>
                <a:gd name="connsiteX10" fmla="*/ 52 w 4948324"/>
                <a:gd name="connsiteY10" fmla="*/ 1087219 h 1107628"/>
                <a:gd name="connsiteX11" fmla="*/ 52 w 4948324"/>
                <a:gd name="connsiteY11" fmla="*/ 144644 h 1107628"/>
                <a:gd name="connsiteX12" fmla="*/ 246949 w 4948324"/>
                <a:gd name="connsiteY12" fmla="*/ 144644 h 1107628"/>
                <a:gd name="connsiteX13" fmla="*/ 304240 w 4948324"/>
                <a:gd name="connsiteY13" fmla="*/ 657535 h 1107628"/>
                <a:gd name="connsiteX14" fmla="*/ 180110 w 4948324"/>
                <a:gd name="connsiteY14" fmla="*/ 657535 h 1107628"/>
                <a:gd name="connsiteX15" fmla="*/ 180110 w 4948324"/>
                <a:gd name="connsiteY15" fmla="*/ 952175 h 1107628"/>
                <a:gd name="connsiteX16" fmla="*/ 285143 w 4948324"/>
                <a:gd name="connsiteY16" fmla="*/ 952175 h 1107628"/>
                <a:gd name="connsiteX17" fmla="*/ 437238 w 4948324"/>
                <a:gd name="connsiteY17" fmla="*/ 922166 h 1107628"/>
                <a:gd name="connsiteX18" fmla="*/ 489754 w 4948324"/>
                <a:gd name="connsiteY18" fmla="*/ 808948 h 1107628"/>
                <a:gd name="connsiteX19" fmla="*/ 439966 w 4948324"/>
                <a:gd name="connsiteY19" fmla="*/ 693001 h 1107628"/>
                <a:gd name="connsiteX20" fmla="*/ 304240 w 4948324"/>
                <a:gd name="connsiteY20" fmla="*/ 657535 h 1107628"/>
                <a:gd name="connsiteX21" fmla="*/ 304240 w 4948324"/>
                <a:gd name="connsiteY21" fmla="*/ 657535 h 1107628"/>
                <a:gd name="connsiteX22" fmla="*/ 264682 w 4948324"/>
                <a:gd name="connsiteY22" fmla="*/ 276959 h 1107628"/>
                <a:gd name="connsiteX23" fmla="*/ 180110 w 4948324"/>
                <a:gd name="connsiteY23" fmla="*/ 276959 h 1107628"/>
                <a:gd name="connsiteX24" fmla="*/ 180110 w 4948324"/>
                <a:gd name="connsiteY24" fmla="*/ 532041 h 1107628"/>
                <a:gd name="connsiteX25" fmla="*/ 290599 w 4948324"/>
                <a:gd name="connsiteY25" fmla="*/ 532041 h 1107628"/>
                <a:gd name="connsiteX26" fmla="*/ 409274 w 4948324"/>
                <a:gd name="connsiteY26" fmla="*/ 498621 h 1107628"/>
                <a:gd name="connsiteX27" fmla="*/ 452924 w 4948324"/>
                <a:gd name="connsiteY27" fmla="*/ 399725 h 1107628"/>
                <a:gd name="connsiteX28" fmla="*/ 407228 w 4948324"/>
                <a:gd name="connsiteY28" fmla="*/ 304240 h 1107628"/>
                <a:gd name="connsiteX29" fmla="*/ 264682 w 4948324"/>
                <a:gd name="connsiteY29" fmla="*/ 276959 h 1107628"/>
                <a:gd name="connsiteX30" fmla="*/ 264682 w 4948324"/>
                <a:gd name="connsiteY30" fmla="*/ 276959 h 1107628"/>
                <a:gd name="connsiteX31" fmla="*/ 978796 w 4948324"/>
                <a:gd name="connsiteY31" fmla="*/ 365624 h 1107628"/>
                <a:gd name="connsiteX32" fmla="*/ 978796 w 4948324"/>
                <a:gd name="connsiteY32" fmla="*/ 1087219 h 1107628"/>
                <a:gd name="connsiteX33" fmla="*/ 804194 w 4948324"/>
                <a:gd name="connsiteY33" fmla="*/ 1087219 h 1107628"/>
                <a:gd name="connsiteX34" fmla="*/ 804194 w 4948324"/>
                <a:gd name="connsiteY34" fmla="*/ 365624 h 1107628"/>
                <a:gd name="connsiteX35" fmla="*/ 978796 w 4948324"/>
                <a:gd name="connsiteY35" fmla="*/ 365624 h 1107628"/>
                <a:gd name="connsiteX36" fmla="*/ 890131 w 4948324"/>
                <a:gd name="connsiteY36" fmla="*/ 52 h 1107628"/>
                <a:gd name="connsiteX37" fmla="*/ 969929 w 4948324"/>
                <a:gd name="connsiteY37" fmla="*/ 30743 h 1107628"/>
                <a:gd name="connsiteX38" fmla="*/ 1000621 w 4948324"/>
                <a:gd name="connsiteY38" fmla="*/ 106449 h 1107628"/>
                <a:gd name="connsiteX39" fmla="*/ 969929 w 4948324"/>
                <a:gd name="connsiteY39" fmla="*/ 181474 h 1107628"/>
                <a:gd name="connsiteX40" fmla="*/ 890131 w 4948324"/>
                <a:gd name="connsiteY40" fmla="*/ 211483 h 1107628"/>
                <a:gd name="connsiteX41" fmla="*/ 811697 w 4948324"/>
                <a:gd name="connsiteY41" fmla="*/ 181474 h 1107628"/>
                <a:gd name="connsiteX42" fmla="*/ 781005 w 4948324"/>
                <a:gd name="connsiteY42" fmla="*/ 106449 h 1107628"/>
                <a:gd name="connsiteX43" fmla="*/ 811697 w 4948324"/>
                <a:gd name="connsiteY43" fmla="*/ 30743 h 1107628"/>
                <a:gd name="connsiteX44" fmla="*/ 890131 w 4948324"/>
                <a:gd name="connsiteY44" fmla="*/ 52 h 1107628"/>
                <a:gd name="connsiteX45" fmla="*/ 1435099 w 4948324"/>
                <a:gd name="connsiteY45" fmla="*/ 1107680 h 1107628"/>
                <a:gd name="connsiteX46" fmla="*/ 1531267 w 4948324"/>
                <a:gd name="connsiteY46" fmla="*/ 1094039 h 1107628"/>
                <a:gd name="connsiteX47" fmla="*/ 1616521 w 4948324"/>
                <a:gd name="connsiteY47" fmla="*/ 1053117 h 1107628"/>
                <a:gd name="connsiteX48" fmla="*/ 1616521 w 4948324"/>
                <a:gd name="connsiteY48" fmla="*/ 1053117 h 1107628"/>
                <a:gd name="connsiteX49" fmla="*/ 1555138 w 4948324"/>
                <a:gd name="connsiteY49" fmla="*/ 941263 h 1107628"/>
                <a:gd name="connsiteX50" fmla="*/ 1469201 w 4948324"/>
                <a:gd name="connsiteY50" fmla="*/ 967180 h 1107628"/>
                <a:gd name="connsiteX51" fmla="*/ 1411228 w 4948324"/>
                <a:gd name="connsiteY51" fmla="*/ 943991 h 1107628"/>
                <a:gd name="connsiteX52" fmla="*/ 1392813 w 4948324"/>
                <a:gd name="connsiteY52" fmla="*/ 867603 h 1107628"/>
                <a:gd name="connsiteX53" fmla="*/ 1392813 w 4948324"/>
                <a:gd name="connsiteY53" fmla="*/ 867603 h 1107628"/>
                <a:gd name="connsiteX54" fmla="*/ 1392813 w 4948324"/>
                <a:gd name="connsiteY54" fmla="*/ 491118 h 1107628"/>
                <a:gd name="connsiteX55" fmla="*/ 1542861 w 4948324"/>
                <a:gd name="connsiteY55" fmla="*/ 491118 h 1107628"/>
                <a:gd name="connsiteX56" fmla="*/ 1560594 w 4948324"/>
                <a:gd name="connsiteY56" fmla="*/ 365624 h 1107628"/>
                <a:gd name="connsiteX57" fmla="*/ 1392813 w 4948324"/>
                <a:gd name="connsiteY57" fmla="*/ 365624 h 1107628"/>
                <a:gd name="connsiteX58" fmla="*/ 1392813 w 4948324"/>
                <a:gd name="connsiteY58" fmla="*/ 185566 h 1107628"/>
                <a:gd name="connsiteX59" fmla="*/ 1218212 w 4948324"/>
                <a:gd name="connsiteY59" fmla="*/ 206027 h 1107628"/>
                <a:gd name="connsiteX60" fmla="*/ 1218212 w 4948324"/>
                <a:gd name="connsiteY60" fmla="*/ 365624 h 1107628"/>
                <a:gd name="connsiteX61" fmla="*/ 1104993 w 4948324"/>
                <a:gd name="connsiteY61" fmla="*/ 365624 h 1107628"/>
                <a:gd name="connsiteX62" fmla="*/ 1104993 w 4948324"/>
                <a:gd name="connsiteY62" fmla="*/ 491118 h 1107628"/>
                <a:gd name="connsiteX63" fmla="*/ 1218212 w 4948324"/>
                <a:gd name="connsiteY63" fmla="*/ 491118 h 1107628"/>
                <a:gd name="connsiteX64" fmla="*/ 1218212 w 4948324"/>
                <a:gd name="connsiteY64" fmla="*/ 871695 h 1107628"/>
                <a:gd name="connsiteX65" fmla="*/ 1273457 w 4948324"/>
                <a:gd name="connsiteY65" fmla="*/ 1046979 h 1107628"/>
                <a:gd name="connsiteX66" fmla="*/ 1435099 w 4948324"/>
                <a:gd name="connsiteY66" fmla="*/ 1107680 h 1107628"/>
                <a:gd name="connsiteX67" fmla="*/ 1965063 w 4948324"/>
                <a:gd name="connsiteY67" fmla="*/ 1087219 h 1107628"/>
                <a:gd name="connsiteX68" fmla="*/ 1965063 w 4948324"/>
                <a:gd name="connsiteY68" fmla="*/ 491118 h 1107628"/>
                <a:gd name="connsiteX69" fmla="*/ 2119203 w 4948324"/>
                <a:gd name="connsiteY69" fmla="*/ 491118 h 1107628"/>
                <a:gd name="connsiteX70" fmla="*/ 2138301 w 4948324"/>
                <a:gd name="connsiteY70" fmla="*/ 365624 h 1107628"/>
                <a:gd name="connsiteX71" fmla="*/ 1965063 w 4948324"/>
                <a:gd name="connsiteY71" fmla="*/ 365624 h 1107628"/>
                <a:gd name="connsiteX72" fmla="*/ 1965063 w 4948324"/>
                <a:gd name="connsiteY72" fmla="*/ 289235 h 1107628"/>
                <a:gd name="connsiteX73" fmla="*/ 1987570 w 4948324"/>
                <a:gd name="connsiteY73" fmla="*/ 213529 h 1107628"/>
                <a:gd name="connsiteX74" fmla="*/ 2061912 w 4948324"/>
                <a:gd name="connsiteY74" fmla="*/ 189658 h 1107628"/>
                <a:gd name="connsiteX75" fmla="*/ 2180587 w 4948324"/>
                <a:gd name="connsiteY75" fmla="*/ 216939 h 1107628"/>
                <a:gd name="connsiteX76" fmla="*/ 2180587 w 4948324"/>
                <a:gd name="connsiteY76" fmla="*/ 216939 h 1107628"/>
                <a:gd name="connsiteX77" fmla="*/ 2231057 w 4948324"/>
                <a:gd name="connsiteY77" fmla="*/ 99629 h 1107628"/>
                <a:gd name="connsiteX78" fmla="*/ 2044179 w 4948324"/>
                <a:gd name="connsiteY78" fmla="*/ 57343 h 1107628"/>
                <a:gd name="connsiteX79" fmla="*/ 1856619 w 4948324"/>
                <a:gd name="connsiteY79" fmla="*/ 120772 h 1107628"/>
                <a:gd name="connsiteX80" fmla="*/ 1790461 w 4948324"/>
                <a:gd name="connsiteY80" fmla="*/ 286507 h 1107628"/>
                <a:gd name="connsiteX81" fmla="*/ 1790461 w 4948324"/>
                <a:gd name="connsiteY81" fmla="*/ 286507 h 1107628"/>
                <a:gd name="connsiteX82" fmla="*/ 1790461 w 4948324"/>
                <a:gd name="connsiteY82" fmla="*/ 365624 h 1107628"/>
                <a:gd name="connsiteX83" fmla="*/ 1673151 w 4948324"/>
                <a:gd name="connsiteY83" fmla="*/ 365624 h 1107628"/>
                <a:gd name="connsiteX84" fmla="*/ 1673151 w 4948324"/>
                <a:gd name="connsiteY84" fmla="*/ 491118 h 1107628"/>
                <a:gd name="connsiteX85" fmla="*/ 1790461 w 4948324"/>
                <a:gd name="connsiteY85" fmla="*/ 491118 h 1107628"/>
                <a:gd name="connsiteX86" fmla="*/ 1790461 w 4948324"/>
                <a:gd name="connsiteY86" fmla="*/ 1087219 h 1107628"/>
                <a:gd name="connsiteX87" fmla="*/ 1965063 w 4948324"/>
                <a:gd name="connsiteY87" fmla="*/ 1087219 h 1107628"/>
                <a:gd name="connsiteX88" fmla="*/ 2525036 w 4948324"/>
                <a:gd name="connsiteY88" fmla="*/ 345162 h 1107628"/>
                <a:gd name="connsiteX89" fmla="*/ 2773980 w 4948324"/>
                <a:gd name="connsiteY89" fmla="*/ 446786 h 1107628"/>
                <a:gd name="connsiteX90" fmla="*/ 2863327 w 4948324"/>
                <a:gd name="connsiteY90" fmla="*/ 725739 h 1107628"/>
                <a:gd name="connsiteX91" fmla="*/ 2822405 w 4948324"/>
                <a:gd name="connsiteY91" fmla="*/ 925576 h 1107628"/>
                <a:gd name="connsiteX92" fmla="*/ 2705094 w 4948324"/>
                <a:gd name="connsiteY92" fmla="*/ 1059937 h 1107628"/>
                <a:gd name="connsiteX93" fmla="*/ 2523672 w 4948324"/>
                <a:gd name="connsiteY93" fmla="*/ 1107680 h 1107628"/>
                <a:gd name="connsiteX94" fmla="*/ 2274047 w 4948324"/>
                <a:gd name="connsiteY94" fmla="*/ 1006056 h 1107628"/>
                <a:gd name="connsiteX95" fmla="*/ 2184018 w 4948324"/>
                <a:gd name="connsiteY95" fmla="*/ 725739 h 1107628"/>
                <a:gd name="connsiteX96" fmla="*/ 2224940 w 4948324"/>
                <a:gd name="connsiteY96" fmla="*/ 526584 h 1107628"/>
                <a:gd name="connsiteX97" fmla="*/ 2342932 w 4948324"/>
                <a:gd name="connsiteY97" fmla="*/ 392905 h 1107628"/>
                <a:gd name="connsiteX98" fmla="*/ 2525036 w 4948324"/>
                <a:gd name="connsiteY98" fmla="*/ 345162 h 1107628"/>
                <a:gd name="connsiteX99" fmla="*/ 2525036 w 4948324"/>
                <a:gd name="connsiteY99" fmla="*/ 477478 h 1107628"/>
                <a:gd name="connsiteX100" fmla="*/ 2368168 w 4948324"/>
                <a:gd name="connsiteY100" fmla="*/ 725739 h 1107628"/>
                <a:gd name="connsiteX101" fmla="*/ 2407044 w 4948324"/>
                <a:gd name="connsiteY101" fmla="*/ 914663 h 1107628"/>
                <a:gd name="connsiteX102" fmla="*/ 2523672 w 4948324"/>
                <a:gd name="connsiteY102" fmla="*/ 975365 h 1107628"/>
                <a:gd name="connsiteX103" fmla="*/ 2640301 w 4948324"/>
                <a:gd name="connsiteY103" fmla="*/ 913981 h 1107628"/>
                <a:gd name="connsiteX104" fmla="*/ 2679177 w 4948324"/>
                <a:gd name="connsiteY104" fmla="*/ 725739 h 1107628"/>
                <a:gd name="connsiteX105" fmla="*/ 2640301 w 4948324"/>
                <a:gd name="connsiteY105" fmla="*/ 538179 h 1107628"/>
                <a:gd name="connsiteX106" fmla="*/ 2525036 w 4948324"/>
                <a:gd name="connsiteY106" fmla="*/ 477478 h 1107628"/>
                <a:gd name="connsiteX107" fmla="*/ 3305990 w 4948324"/>
                <a:gd name="connsiteY107" fmla="*/ 1107680 h 1107628"/>
                <a:gd name="connsiteX108" fmla="*/ 3539246 w 4948324"/>
                <a:gd name="connsiteY108" fmla="*/ 1024471 h 1107628"/>
                <a:gd name="connsiteX109" fmla="*/ 3539246 w 4948324"/>
                <a:gd name="connsiteY109" fmla="*/ 1024471 h 1107628"/>
                <a:gd name="connsiteX110" fmla="*/ 3461494 w 4948324"/>
                <a:gd name="connsiteY110" fmla="*/ 913981 h 1107628"/>
                <a:gd name="connsiteX111" fmla="*/ 3385788 w 4948324"/>
                <a:gd name="connsiteY111" fmla="*/ 953540 h 1107628"/>
                <a:gd name="connsiteX112" fmla="*/ 3315538 w 4948324"/>
                <a:gd name="connsiteY112" fmla="*/ 965816 h 1107628"/>
                <a:gd name="connsiteX113" fmla="*/ 3195500 w 4948324"/>
                <a:gd name="connsiteY113" fmla="*/ 910571 h 1107628"/>
                <a:gd name="connsiteX114" fmla="*/ 3153213 w 4948324"/>
                <a:gd name="connsiteY114" fmla="*/ 729831 h 1107628"/>
                <a:gd name="connsiteX115" fmla="*/ 3315538 w 4948324"/>
                <a:gd name="connsiteY115" fmla="*/ 482934 h 1107628"/>
                <a:gd name="connsiteX116" fmla="*/ 3390562 w 4948324"/>
                <a:gd name="connsiteY116" fmla="*/ 495211 h 1107628"/>
                <a:gd name="connsiteX117" fmla="*/ 3461494 w 4948324"/>
                <a:gd name="connsiteY117" fmla="*/ 534769 h 1107628"/>
                <a:gd name="connsiteX118" fmla="*/ 3461494 w 4948324"/>
                <a:gd name="connsiteY118" fmla="*/ 534769 h 1107628"/>
                <a:gd name="connsiteX119" fmla="*/ 3539246 w 4948324"/>
                <a:gd name="connsiteY119" fmla="*/ 429735 h 1107628"/>
                <a:gd name="connsiteX120" fmla="*/ 3432167 w 4948324"/>
                <a:gd name="connsiteY120" fmla="*/ 365624 h 1107628"/>
                <a:gd name="connsiteX121" fmla="*/ 3304625 w 4948324"/>
                <a:gd name="connsiteY121" fmla="*/ 345162 h 1107628"/>
                <a:gd name="connsiteX122" fmla="*/ 3125932 w 4948324"/>
                <a:gd name="connsiteY122" fmla="*/ 393587 h 1107628"/>
                <a:gd name="connsiteX123" fmla="*/ 3008621 w 4948324"/>
                <a:gd name="connsiteY123" fmla="*/ 529994 h 1107628"/>
                <a:gd name="connsiteX124" fmla="*/ 2967699 w 4948324"/>
                <a:gd name="connsiteY124" fmla="*/ 732559 h 1107628"/>
                <a:gd name="connsiteX125" fmla="*/ 3008621 w 4948324"/>
                <a:gd name="connsiteY125" fmla="*/ 931714 h 1107628"/>
                <a:gd name="connsiteX126" fmla="*/ 3125932 w 4948324"/>
                <a:gd name="connsiteY126" fmla="*/ 1061983 h 1107628"/>
                <a:gd name="connsiteX127" fmla="*/ 3305990 w 4948324"/>
                <a:gd name="connsiteY127" fmla="*/ 1107680 h 1107628"/>
                <a:gd name="connsiteX128" fmla="*/ 3861871 w 4948324"/>
                <a:gd name="connsiteY128" fmla="*/ 1107680 h 1107628"/>
                <a:gd name="connsiteX129" fmla="*/ 3989412 w 4948324"/>
                <a:gd name="connsiteY129" fmla="*/ 1077670 h 1107628"/>
                <a:gd name="connsiteX130" fmla="*/ 4082851 w 4948324"/>
                <a:gd name="connsiteY130" fmla="*/ 986277 h 1107628"/>
                <a:gd name="connsiteX131" fmla="*/ 4082851 w 4948324"/>
                <a:gd name="connsiteY131" fmla="*/ 986277 h 1107628"/>
                <a:gd name="connsiteX132" fmla="*/ 4092399 w 4948324"/>
                <a:gd name="connsiteY132" fmla="*/ 1087219 h 1107628"/>
                <a:gd name="connsiteX133" fmla="*/ 4243812 w 4948324"/>
                <a:gd name="connsiteY133" fmla="*/ 1087219 h 1107628"/>
                <a:gd name="connsiteX134" fmla="*/ 4243812 w 4948324"/>
                <a:gd name="connsiteY134" fmla="*/ 365624 h 1107628"/>
                <a:gd name="connsiteX135" fmla="*/ 4069210 w 4948324"/>
                <a:gd name="connsiteY135" fmla="*/ 365624 h 1107628"/>
                <a:gd name="connsiteX136" fmla="*/ 4069210 w 4948324"/>
                <a:gd name="connsiteY136" fmla="*/ 873059 h 1107628"/>
                <a:gd name="connsiteX137" fmla="*/ 3923254 w 4948324"/>
                <a:gd name="connsiteY137" fmla="*/ 975365 h 1107628"/>
                <a:gd name="connsiteX138" fmla="*/ 3855732 w 4948324"/>
                <a:gd name="connsiteY138" fmla="*/ 949447 h 1107628"/>
                <a:gd name="connsiteX139" fmla="*/ 3834589 w 4948324"/>
                <a:gd name="connsiteY139" fmla="*/ 862147 h 1107628"/>
                <a:gd name="connsiteX140" fmla="*/ 3834589 w 4948324"/>
                <a:gd name="connsiteY140" fmla="*/ 862147 h 1107628"/>
                <a:gd name="connsiteX141" fmla="*/ 3834589 w 4948324"/>
                <a:gd name="connsiteY141" fmla="*/ 365624 h 1107628"/>
                <a:gd name="connsiteX142" fmla="*/ 3659987 w 4948324"/>
                <a:gd name="connsiteY142" fmla="*/ 365624 h 1107628"/>
                <a:gd name="connsiteX143" fmla="*/ 3659987 w 4948324"/>
                <a:gd name="connsiteY143" fmla="*/ 883972 h 1107628"/>
                <a:gd name="connsiteX144" fmla="*/ 3712504 w 4948324"/>
                <a:gd name="connsiteY144" fmla="*/ 1048343 h 1107628"/>
                <a:gd name="connsiteX145" fmla="*/ 3861871 w 4948324"/>
                <a:gd name="connsiteY145" fmla="*/ 1107680 h 1107628"/>
                <a:gd name="connsiteX146" fmla="*/ 4644188 w 4948324"/>
                <a:gd name="connsiteY146" fmla="*/ 1107680 h 1107628"/>
                <a:gd name="connsiteX147" fmla="*/ 4861076 w 4948324"/>
                <a:gd name="connsiteY147" fmla="*/ 1046979 h 1107628"/>
                <a:gd name="connsiteX148" fmla="*/ 4948377 w 4948324"/>
                <a:gd name="connsiteY148" fmla="*/ 878515 h 1107628"/>
                <a:gd name="connsiteX149" fmla="*/ 4891768 w 4948324"/>
                <a:gd name="connsiteY149" fmla="*/ 733924 h 1107628"/>
                <a:gd name="connsiteX150" fmla="*/ 4717848 w 4948324"/>
                <a:gd name="connsiteY150" fmla="*/ 650715 h 1107628"/>
                <a:gd name="connsiteX151" fmla="*/ 4623045 w 4948324"/>
                <a:gd name="connsiteY151" fmla="*/ 618659 h 1107628"/>
                <a:gd name="connsiteX152" fmla="*/ 4578712 w 4948324"/>
                <a:gd name="connsiteY152" fmla="*/ 587968 h 1107628"/>
                <a:gd name="connsiteX153" fmla="*/ 4566436 w 4948324"/>
                <a:gd name="connsiteY153" fmla="*/ 547045 h 1107628"/>
                <a:gd name="connsiteX154" fmla="*/ 4595081 w 4948324"/>
                <a:gd name="connsiteY154" fmla="*/ 494529 h 1107628"/>
                <a:gd name="connsiteX155" fmla="*/ 4675562 w 4948324"/>
                <a:gd name="connsiteY155" fmla="*/ 474749 h 1107628"/>
                <a:gd name="connsiteX156" fmla="*/ 4856984 w 4948324"/>
                <a:gd name="connsiteY156" fmla="*/ 533405 h 1107628"/>
                <a:gd name="connsiteX157" fmla="*/ 4856984 w 4948324"/>
                <a:gd name="connsiteY157" fmla="*/ 533405 h 1107628"/>
                <a:gd name="connsiteX158" fmla="*/ 4925188 w 4948324"/>
                <a:gd name="connsiteY158" fmla="*/ 431099 h 1107628"/>
                <a:gd name="connsiteX159" fmla="*/ 4668742 w 4948324"/>
                <a:gd name="connsiteY159" fmla="*/ 345162 h 1107628"/>
                <a:gd name="connsiteX160" fmla="*/ 4523467 w 4948324"/>
                <a:gd name="connsiteY160" fmla="*/ 372444 h 1107628"/>
                <a:gd name="connsiteX161" fmla="*/ 4425254 w 4948324"/>
                <a:gd name="connsiteY161" fmla="*/ 447468 h 1107628"/>
                <a:gd name="connsiteX162" fmla="*/ 4390470 w 4948324"/>
                <a:gd name="connsiteY162" fmla="*/ 555230 h 1107628"/>
                <a:gd name="connsiteX163" fmla="*/ 4442305 w 4948324"/>
                <a:gd name="connsiteY163" fmla="*/ 689591 h 1107628"/>
                <a:gd name="connsiteX164" fmla="*/ 4604630 w 4948324"/>
                <a:gd name="connsiteY164" fmla="*/ 773482 h 1107628"/>
                <a:gd name="connsiteX165" fmla="*/ 4708982 w 4948324"/>
                <a:gd name="connsiteY165" fmla="*/ 808266 h 1107628"/>
                <a:gd name="connsiteX166" fmla="*/ 4755360 w 4948324"/>
                <a:gd name="connsiteY166" fmla="*/ 841003 h 1107628"/>
                <a:gd name="connsiteX167" fmla="*/ 4768319 w 4948324"/>
                <a:gd name="connsiteY167" fmla="*/ 890792 h 1107628"/>
                <a:gd name="connsiteX168" fmla="*/ 4733535 w 4948324"/>
                <a:gd name="connsiteY168" fmla="*/ 954904 h 1107628"/>
                <a:gd name="connsiteX169" fmla="*/ 4640096 w 4948324"/>
                <a:gd name="connsiteY169" fmla="*/ 978093 h 1107628"/>
                <a:gd name="connsiteX170" fmla="*/ 4443669 w 4948324"/>
                <a:gd name="connsiteY170" fmla="*/ 907161 h 1107628"/>
                <a:gd name="connsiteX171" fmla="*/ 4443669 w 4948324"/>
                <a:gd name="connsiteY171" fmla="*/ 907161 h 1107628"/>
                <a:gd name="connsiteX172" fmla="*/ 4356368 w 4948324"/>
                <a:gd name="connsiteY172" fmla="*/ 1005374 h 1107628"/>
                <a:gd name="connsiteX173" fmla="*/ 4482545 w 4948324"/>
                <a:gd name="connsiteY173" fmla="*/ 1080398 h 1107628"/>
                <a:gd name="connsiteX174" fmla="*/ 4644188 w 4948324"/>
                <a:gd name="connsiteY174" fmla="*/ 1107680 h 110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4948324" h="1107628">
                  <a:moveTo>
                    <a:pt x="246949" y="144644"/>
                  </a:moveTo>
                  <a:lnTo>
                    <a:pt x="254713" y="144668"/>
                  </a:lnTo>
                  <a:cubicBezTo>
                    <a:pt x="509620" y="146252"/>
                    <a:pt x="637074" y="226270"/>
                    <a:pt x="637074" y="384721"/>
                  </a:cubicBezTo>
                  <a:cubicBezTo>
                    <a:pt x="637074" y="440193"/>
                    <a:pt x="620251" y="485435"/>
                    <a:pt x="586604" y="520446"/>
                  </a:cubicBezTo>
                  <a:cubicBezTo>
                    <a:pt x="552956" y="555457"/>
                    <a:pt x="511580" y="577964"/>
                    <a:pt x="462473" y="587968"/>
                  </a:cubicBezTo>
                  <a:cubicBezTo>
                    <a:pt x="527039" y="599790"/>
                    <a:pt x="579101" y="622979"/>
                    <a:pt x="618659" y="657535"/>
                  </a:cubicBezTo>
                  <a:cubicBezTo>
                    <a:pt x="658218" y="692092"/>
                    <a:pt x="677997" y="744836"/>
                    <a:pt x="677997" y="815768"/>
                  </a:cubicBezTo>
                  <a:cubicBezTo>
                    <a:pt x="677997" y="913981"/>
                    <a:pt x="643440" y="983777"/>
                    <a:pt x="574327" y="1025153"/>
                  </a:cubicBezTo>
                  <a:cubicBezTo>
                    <a:pt x="505214" y="1066530"/>
                    <a:pt x="408365" y="1087219"/>
                    <a:pt x="283779" y="1087219"/>
                  </a:cubicBezTo>
                  <a:lnTo>
                    <a:pt x="283779" y="1087219"/>
                  </a:lnTo>
                  <a:lnTo>
                    <a:pt x="52" y="1087219"/>
                  </a:lnTo>
                  <a:lnTo>
                    <a:pt x="52" y="144644"/>
                  </a:lnTo>
                  <a:lnTo>
                    <a:pt x="246949" y="144644"/>
                  </a:lnTo>
                  <a:close/>
                  <a:moveTo>
                    <a:pt x="304240" y="657535"/>
                  </a:moveTo>
                  <a:lnTo>
                    <a:pt x="180110" y="657535"/>
                  </a:lnTo>
                  <a:lnTo>
                    <a:pt x="180110" y="952175"/>
                  </a:lnTo>
                  <a:lnTo>
                    <a:pt x="285143" y="952175"/>
                  </a:lnTo>
                  <a:cubicBezTo>
                    <a:pt x="351528" y="952175"/>
                    <a:pt x="402226" y="942172"/>
                    <a:pt x="437238" y="922166"/>
                  </a:cubicBezTo>
                  <a:cubicBezTo>
                    <a:pt x="472249" y="902159"/>
                    <a:pt x="489754" y="864420"/>
                    <a:pt x="489754" y="808948"/>
                  </a:cubicBezTo>
                  <a:cubicBezTo>
                    <a:pt x="489754" y="755294"/>
                    <a:pt x="473158" y="716645"/>
                    <a:pt x="439966" y="693001"/>
                  </a:cubicBezTo>
                  <a:cubicBezTo>
                    <a:pt x="406773" y="669357"/>
                    <a:pt x="361531" y="657535"/>
                    <a:pt x="304240" y="657535"/>
                  </a:cubicBezTo>
                  <a:lnTo>
                    <a:pt x="304240" y="657535"/>
                  </a:lnTo>
                  <a:close/>
                  <a:moveTo>
                    <a:pt x="264682" y="276959"/>
                  </a:moveTo>
                  <a:lnTo>
                    <a:pt x="180110" y="276959"/>
                  </a:lnTo>
                  <a:lnTo>
                    <a:pt x="180110" y="532041"/>
                  </a:lnTo>
                  <a:lnTo>
                    <a:pt x="290599" y="532041"/>
                  </a:lnTo>
                  <a:cubicBezTo>
                    <a:pt x="340616" y="532041"/>
                    <a:pt x="380174" y="520901"/>
                    <a:pt x="409274" y="498621"/>
                  </a:cubicBezTo>
                  <a:cubicBezTo>
                    <a:pt x="438374" y="476341"/>
                    <a:pt x="452924" y="443376"/>
                    <a:pt x="452924" y="399725"/>
                  </a:cubicBezTo>
                  <a:cubicBezTo>
                    <a:pt x="452924" y="354256"/>
                    <a:pt x="437692" y="322428"/>
                    <a:pt x="407228" y="304240"/>
                  </a:cubicBezTo>
                  <a:cubicBezTo>
                    <a:pt x="376764" y="286053"/>
                    <a:pt x="329248" y="276959"/>
                    <a:pt x="264682" y="276959"/>
                  </a:cubicBezTo>
                  <a:lnTo>
                    <a:pt x="264682" y="276959"/>
                  </a:lnTo>
                  <a:close/>
                  <a:moveTo>
                    <a:pt x="978796" y="365624"/>
                  </a:moveTo>
                  <a:lnTo>
                    <a:pt x="978796" y="1087219"/>
                  </a:lnTo>
                  <a:lnTo>
                    <a:pt x="804194" y="1087219"/>
                  </a:lnTo>
                  <a:lnTo>
                    <a:pt x="804194" y="365624"/>
                  </a:lnTo>
                  <a:lnTo>
                    <a:pt x="978796" y="365624"/>
                  </a:lnTo>
                  <a:close/>
                  <a:moveTo>
                    <a:pt x="890131" y="52"/>
                  </a:moveTo>
                  <a:cubicBezTo>
                    <a:pt x="922869" y="52"/>
                    <a:pt x="949468" y="10282"/>
                    <a:pt x="969929" y="30743"/>
                  </a:cubicBezTo>
                  <a:cubicBezTo>
                    <a:pt x="990390" y="51204"/>
                    <a:pt x="1000621" y="76440"/>
                    <a:pt x="1000621" y="106449"/>
                  </a:cubicBezTo>
                  <a:cubicBezTo>
                    <a:pt x="1000621" y="136459"/>
                    <a:pt x="990390" y="161467"/>
                    <a:pt x="969929" y="181474"/>
                  </a:cubicBezTo>
                  <a:cubicBezTo>
                    <a:pt x="949468" y="201480"/>
                    <a:pt x="922869" y="211483"/>
                    <a:pt x="890131" y="211483"/>
                  </a:cubicBezTo>
                  <a:cubicBezTo>
                    <a:pt x="858303" y="211483"/>
                    <a:pt x="832158" y="201480"/>
                    <a:pt x="811697" y="181474"/>
                  </a:cubicBezTo>
                  <a:cubicBezTo>
                    <a:pt x="791235" y="161467"/>
                    <a:pt x="781005" y="136459"/>
                    <a:pt x="781005" y="106449"/>
                  </a:cubicBezTo>
                  <a:cubicBezTo>
                    <a:pt x="781005" y="76440"/>
                    <a:pt x="791235" y="51204"/>
                    <a:pt x="811697" y="30743"/>
                  </a:cubicBezTo>
                  <a:cubicBezTo>
                    <a:pt x="832158" y="10282"/>
                    <a:pt x="858303" y="52"/>
                    <a:pt x="890131" y="52"/>
                  </a:cubicBezTo>
                  <a:close/>
                  <a:moveTo>
                    <a:pt x="1435099" y="1107680"/>
                  </a:moveTo>
                  <a:cubicBezTo>
                    <a:pt x="1467837" y="1107680"/>
                    <a:pt x="1499893" y="1103133"/>
                    <a:pt x="1531267" y="1094039"/>
                  </a:cubicBezTo>
                  <a:cubicBezTo>
                    <a:pt x="1562640" y="1084945"/>
                    <a:pt x="1591059" y="1071305"/>
                    <a:pt x="1616521" y="1053117"/>
                  </a:cubicBezTo>
                  <a:lnTo>
                    <a:pt x="1616521" y="1053117"/>
                  </a:lnTo>
                  <a:lnTo>
                    <a:pt x="1555138" y="941263"/>
                  </a:lnTo>
                  <a:cubicBezTo>
                    <a:pt x="1524219" y="958541"/>
                    <a:pt x="1495573" y="967180"/>
                    <a:pt x="1469201" y="967180"/>
                  </a:cubicBezTo>
                  <a:cubicBezTo>
                    <a:pt x="1442829" y="967180"/>
                    <a:pt x="1423505" y="959451"/>
                    <a:pt x="1411228" y="943991"/>
                  </a:cubicBezTo>
                  <a:cubicBezTo>
                    <a:pt x="1398951" y="928531"/>
                    <a:pt x="1392813" y="903069"/>
                    <a:pt x="1392813" y="867603"/>
                  </a:cubicBezTo>
                  <a:lnTo>
                    <a:pt x="1392813" y="867603"/>
                  </a:lnTo>
                  <a:lnTo>
                    <a:pt x="1392813" y="491118"/>
                  </a:lnTo>
                  <a:lnTo>
                    <a:pt x="1542861" y="491118"/>
                  </a:lnTo>
                  <a:lnTo>
                    <a:pt x="1560594" y="365624"/>
                  </a:lnTo>
                  <a:lnTo>
                    <a:pt x="1392813" y="365624"/>
                  </a:lnTo>
                  <a:lnTo>
                    <a:pt x="1392813" y="185566"/>
                  </a:lnTo>
                  <a:lnTo>
                    <a:pt x="1218212" y="206027"/>
                  </a:lnTo>
                  <a:lnTo>
                    <a:pt x="1218212" y="365624"/>
                  </a:lnTo>
                  <a:lnTo>
                    <a:pt x="1104993" y="365624"/>
                  </a:lnTo>
                  <a:lnTo>
                    <a:pt x="1104993" y="491118"/>
                  </a:lnTo>
                  <a:lnTo>
                    <a:pt x="1218212" y="491118"/>
                  </a:lnTo>
                  <a:lnTo>
                    <a:pt x="1218212" y="871695"/>
                  </a:lnTo>
                  <a:cubicBezTo>
                    <a:pt x="1218212" y="948993"/>
                    <a:pt x="1236627" y="1007420"/>
                    <a:pt x="1273457" y="1046979"/>
                  </a:cubicBezTo>
                  <a:cubicBezTo>
                    <a:pt x="1310287" y="1086537"/>
                    <a:pt x="1364167" y="1106771"/>
                    <a:pt x="1435099" y="1107680"/>
                  </a:cubicBezTo>
                  <a:close/>
                  <a:moveTo>
                    <a:pt x="1965063" y="1087219"/>
                  </a:moveTo>
                  <a:lnTo>
                    <a:pt x="1965063" y="491118"/>
                  </a:lnTo>
                  <a:lnTo>
                    <a:pt x="2119203" y="491118"/>
                  </a:lnTo>
                  <a:lnTo>
                    <a:pt x="2138301" y="365624"/>
                  </a:lnTo>
                  <a:lnTo>
                    <a:pt x="1965063" y="365624"/>
                  </a:lnTo>
                  <a:lnTo>
                    <a:pt x="1965063" y="289235"/>
                  </a:lnTo>
                  <a:cubicBezTo>
                    <a:pt x="1965063" y="254679"/>
                    <a:pt x="1972565" y="229443"/>
                    <a:pt x="1987570" y="213529"/>
                  </a:cubicBezTo>
                  <a:cubicBezTo>
                    <a:pt x="2002575" y="197615"/>
                    <a:pt x="2027356" y="189658"/>
                    <a:pt x="2061912" y="189658"/>
                  </a:cubicBezTo>
                  <a:cubicBezTo>
                    <a:pt x="2101925" y="189658"/>
                    <a:pt x="2141483" y="198752"/>
                    <a:pt x="2180587" y="216939"/>
                  </a:cubicBezTo>
                  <a:lnTo>
                    <a:pt x="2180587" y="216939"/>
                  </a:lnTo>
                  <a:lnTo>
                    <a:pt x="2231057" y="99629"/>
                  </a:lnTo>
                  <a:cubicBezTo>
                    <a:pt x="2170129" y="71438"/>
                    <a:pt x="2107836" y="57343"/>
                    <a:pt x="2044179" y="57343"/>
                  </a:cubicBezTo>
                  <a:cubicBezTo>
                    <a:pt x="1963244" y="57343"/>
                    <a:pt x="1900724" y="78486"/>
                    <a:pt x="1856619" y="120772"/>
                  </a:cubicBezTo>
                  <a:cubicBezTo>
                    <a:pt x="1812514" y="163059"/>
                    <a:pt x="1790461" y="218304"/>
                    <a:pt x="1790461" y="286507"/>
                  </a:cubicBezTo>
                  <a:lnTo>
                    <a:pt x="1790461" y="286507"/>
                  </a:lnTo>
                  <a:lnTo>
                    <a:pt x="1790461" y="365624"/>
                  </a:lnTo>
                  <a:lnTo>
                    <a:pt x="1673151" y="365624"/>
                  </a:lnTo>
                  <a:lnTo>
                    <a:pt x="1673151" y="491118"/>
                  </a:lnTo>
                  <a:lnTo>
                    <a:pt x="1790461" y="491118"/>
                  </a:lnTo>
                  <a:lnTo>
                    <a:pt x="1790461" y="1087219"/>
                  </a:lnTo>
                  <a:lnTo>
                    <a:pt x="1965063" y="1087219"/>
                  </a:lnTo>
                  <a:close/>
                  <a:moveTo>
                    <a:pt x="2525036" y="345162"/>
                  </a:moveTo>
                  <a:cubicBezTo>
                    <a:pt x="2631434" y="345162"/>
                    <a:pt x="2714415" y="379037"/>
                    <a:pt x="2773980" y="446786"/>
                  </a:cubicBezTo>
                  <a:cubicBezTo>
                    <a:pt x="2833545" y="514535"/>
                    <a:pt x="2863327" y="607519"/>
                    <a:pt x="2863327" y="725739"/>
                  </a:cubicBezTo>
                  <a:cubicBezTo>
                    <a:pt x="2863327" y="801218"/>
                    <a:pt x="2849686" y="867830"/>
                    <a:pt x="2822405" y="925576"/>
                  </a:cubicBezTo>
                  <a:cubicBezTo>
                    <a:pt x="2795123" y="983322"/>
                    <a:pt x="2756019" y="1028109"/>
                    <a:pt x="2705094" y="1059937"/>
                  </a:cubicBezTo>
                  <a:cubicBezTo>
                    <a:pt x="2654168" y="1091766"/>
                    <a:pt x="2593695" y="1107680"/>
                    <a:pt x="2523672" y="1107680"/>
                  </a:cubicBezTo>
                  <a:cubicBezTo>
                    <a:pt x="2417274" y="1107680"/>
                    <a:pt x="2334066" y="1073805"/>
                    <a:pt x="2274047" y="1006056"/>
                  </a:cubicBezTo>
                  <a:cubicBezTo>
                    <a:pt x="2214027" y="938307"/>
                    <a:pt x="2184018" y="844868"/>
                    <a:pt x="2184018" y="725739"/>
                  </a:cubicBezTo>
                  <a:cubicBezTo>
                    <a:pt x="2184018" y="650260"/>
                    <a:pt x="2197659" y="583875"/>
                    <a:pt x="2224940" y="526584"/>
                  </a:cubicBezTo>
                  <a:cubicBezTo>
                    <a:pt x="2252221" y="469293"/>
                    <a:pt x="2291552" y="424733"/>
                    <a:pt x="2342932" y="392905"/>
                  </a:cubicBezTo>
                  <a:cubicBezTo>
                    <a:pt x="2394312" y="361077"/>
                    <a:pt x="2455014" y="345162"/>
                    <a:pt x="2525036" y="345162"/>
                  </a:cubicBezTo>
                  <a:close/>
                  <a:moveTo>
                    <a:pt x="2525036" y="477478"/>
                  </a:moveTo>
                  <a:cubicBezTo>
                    <a:pt x="2420457" y="477478"/>
                    <a:pt x="2368168" y="560231"/>
                    <a:pt x="2368168" y="725739"/>
                  </a:cubicBezTo>
                  <a:cubicBezTo>
                    <a:pt x="2368168" y="811221"/>
                    <a:pt x="2381126" y="874196"/>
                    <a:pt x="2407044" y="914663"/>
                  </a:cubicBezTo>
                  <a:cubicBezTo>
                    <a:pt x="2432961" y="955131"/>
                    <a:pt x="2471837" y="975365"/>
                    <a:pt x="2523672" y="975365"/>
                  </a:cubicBezTo>
                  <a:cubicBezTo>
                    <a:pt x="2575507" y="975365"/>
                    <a:pt x="2614383" y="954904"/>
                    <a:pt x="2640301" y="913981"/>
                  </a:cubicBezTo>
                  <a:cubicBezTo>
                    <a:pt x="2666218" y="873059"/>
                    <a:pt x="2679177" y="810312"/>
                    <a:pt x="2679177" y="725739"/>
                  </a:cubicBezTo>
                  <a:cubicBezTo>
                    <a:pt x="2679177" y="641167"/>
                    <a:pt x="2666218" y="578646"/>
                    <a:pt x="2640301" y="538179"/>
                  </a:cubicBezTo>
                  <a:cubicBezTo>
                    <a:pt x="2614383" y="497711"/>
                    <a:pt x="2575962" y="477478"/>
                    <a:pt x="2525036" y="477478"/>
                  </a:cubicBezTo>
                  <a:close/>
                  <a:moveTo>
                    <a:pt x="3305990" y="1107680"/>
                  </a:moveTo>
                  <a:cubicBezTo>
                    <a:pt x="3393290" y="1107680"/>
                    <a:pt x="3471043" y="1079944"/>
                    <a:pt x="3539246" y="1024471"/>
                  </a:cubicBezTo>
                  <a:lnTo>
                    <a:pt x="3539246" y="1024471"/>
                  </a:lnTo>
                  <a:lnTo>
                    <a:pt x="3461494" y="913981"/>
                  </a:lnTo>
                  <a:cubicBezTo>
                    <a:pt x="3432394" y="932169"/>
                    <a:pt x="3407159" y="945355"/>
                    <a:pt x="3385788" y="953540"/>
                  </a:cubicBezTo>
                  <a:cubicBezTo>
                    <a:pt x="3364417" y="961724"/>
                    <a:pt x="3341001" y="965816"/>
                    <a:pt x="3315538" y="965816"/>
                  </a:cubicBezTo>
                  <a:cubicBezTo>
                    <a:pt x="3263703" y="965816"/>
                    <a:pt x="3223690" y="947401"/>
                    <a:pt x="3195500" y="910571"/>
                  </a:cubicBezTo>
                  <a:cubicBezTo>
                    <a:pt x="3167309" y="873741"/>
                    <a:pt x="3153213" y="813495"/>
                    <a:pt x="3153213" y="729831"/>
                  </a:cubicBezTo>
                  <a:cubicBezTo>
                    <a:pt x="3153213" y="565233"/>
                    <a:pt x="3207321" y="482934"/>
                    <a:pt x="3315538" y="482934"/>
                  </a:cubicBezTo>
                  <a:cubicBezTo>
                    <a:pt x="3342819" y="482934"/>
                    <a:pt x="3367827" y="487026"/>
                    <a:pt x="3390562" y="495211"/>
                  </a:cubicBezTo>
                  <a:cubicBezTo>
                    <a:pt x="3413297" y="503395"/>
                    <a:pt x="3436941" y="516581"/>
                    <a:pt x="3461494" y="534769"/>
                  </a:cubicBezTo>
                  <a:lnTo>
                    <a:pt x="3461494" y="534769"/>
                  </a:lnTo>
                  <a:lnTo>
                    <a:pt x="3539246" y="429735"/>
                  </a:lnTo>
                  <a:cubicBezTo>
                    <a:pt x="3505599" y="400635"/>
                    <a:pt x="3469906" y="379264"/>
                    <a:pt x="3432167" y="365624"/>
                  </a:cubicBezTo>
                  <a:cubicBezTo>
                    <a:pt x="3394427" y="351983"/>
                    <a:pt x="3351914" y="345162"/>
                    <a:pt x="3304625" y="345162"/>
                  </a:cubicBezTo>
                  <a:cubicBezTo>
                    <a:pt x="3236422" y="345162"/>
                    <a:pt x="3176857" y="361304"/>
                    <a:pt x="3125932" y="393587"/>
                  </a:cubicBezTo>
                  <a:cubicBezTo>
                    <a:pt x="3075006" y="425870"/>
                    <a:pt x="3035903" y="471339"/>
                    <a:pt x="3008621" y="529994"/>
                  </a:cubicBezTo>
                  <a:cubicBezTo>
                    <a:pt x="2981340" y="588650"/>
                    <a:pt x="2967699" y="656171"/>
                    <a:pt x="2967699" y="732559"/>
                  </a:cubicBezTo>
                  <a:cubicBezTo>
                    <a:pt x="2967699" y="808948"/>
                    <a:pt x="2981340" y="875333"/>
                    <a:pt x="3008621" y="931714"/>
                  </a:cubicBezTo>
                  <a:cubicBezTo>
                    <a:pt x="3035903" y="988096"/>
                    <a:pt x="3075006" y="1031519"/>
                    <a:pt x="3125932" y="1061983"/>
                  </a:cubicBezTo>
                  <a:cubicBezTo>
                    <a:pt x="3176857" y="1092448"/>
                    <a:pt x="3236876" y="1107680"/>
                    <a:pt x="3305990" y="1107680"/>
                  </a:cubicBezTo>
                  <a:close/>
                  <a:moveTo>
                    <a:pt x="3861871" y="1107680"/>
                  </a:moveTo>
                  <a:cubicBezTo>
                    <a:pt x="3910977" y="1107680"/>
                    <a:pt x="3953491" y="1097677"/>
                    <a:pt x="3989412" y="1077670"/>
                  </a:cubicBezTo>
                  <a:cubicBezTo>
                    <a:pt x="4025332" y="1057664"/>
                    <a:pt x="4056478" y="1027200"/>
                    <a:pt x="4082851" y="986277"/>
                  </a:cubicBezTo>
                  <a:lnTo>
                    <a:pt x="4082851" y="986277"/>
                  </a:lnTo>
                  <a:lnTo>
                    <a:pt x="4092399" y="1087219"/>
                  </a:lnTo>
                  <a:lnTo>
                    <a:pt x="4243812" y="1087219"/>
                  </a:lnTo>
                  <a:lnTo>
                    <a:pt x="4243812" y="365624"/>
                  </a:lnTo>
                  <a:lnTo>
                    <a:pt x="4069210" y="365624"/>
                  </a:lnTo>
                  <a:lnTo>
                    <a:pt x="4069210" y="873059"/>
                  </a:lnTo>
                  <a:cubicBezTo>
                    <a:pt x="4027378" y="941263"/>
                    <a:pt x="3978726" y="975365"/>
                    <a:pt x="3923254" y="975365"/>
                  </a:cubicBezTo>
                  <a:cubicBezTo>
                    <a:pt x="3892335" y="975365"/>
                    <a:pt x="3869827" y="966726"/>
                    <a:pt x="3855732" y="949447"/>
                  </a:cubicBezTo>
                  <a:cubicBezTo>
                    <a:pt x="3841637" y="932169"/>
                    <a:pt x="3834589" y="903069"/>
                    <a:pt x="3834589" y="862147"/>
                  </a:cubicBezTo>
                  <a:lnTo>
                    <a:pt x="3834589" y="862147"/>
                  </a:lnTo>
                  <a:lnTo>
                    <a:pt x="3834589" y="365624"/>
                  </a:lnTo>
                  <a:lnTo>
                    <a:pt x="3659987" y="365624"/>
                  </a:lnTo>
                  <a:lnTo>
                    <a:pt x="3659987" y="883972"/>
                  </a:lnTo>
                  <a:cubicBezTo>
                    <a:pt x="3659987" y="953994"/>
                    <a:pt x="3677493" y="1008785"/>
                    <a:pt x="3712504" y="1048343"/>
                  </a:cubicBezTo>
                  <a:cubicBezTo>
                    <a:pt x="3747516" y="1087901"/>
                    <a:pt x="3797304" y="1107680"/>
                    <a:pt x="3861871" y="1107680"/>
                  </a:cubicBezTo>
                  <a:close/>
                  <a:moveTo>
                    <a:pt x="4644188" y="1107680"/>
                  </a:moveTo>
                  <a:cubicBezTo>
                    <a:pt x="4730580" y="1107680"/>
                    <a:pt x="4802875" y="1087446"/>
                    <a:pt x="4861076" y="1046979"/>
                  </a:cubicBezTo>
                  <a:cubicBezTo>
                    <a:pt x="4919276" y="1006511"/>
                    <a:pt x="4948377" y="950357"/>
                    <a:pt x="4948377" y="878515"/>
                  </a:cubicBezTo>
                  <a:cubicBezTo>
                    <a:pt x="4948377" y="816677"/>
                    <a:pt x="4929507" y="768480"/>
                    <a:pt x="4891768" y="733924"/>
                  </a:cubicBezTo>
                  <a:cubicBezTo>
                    <a:pt x="4854028" y="699367"/>
                    <a:pt x="4796055" y="671631"/>
                    <a:pt x="4717848" y="650715"/>
                  </a:cubicBezTo>
                  <a:cubicBezTo>
                    <a:pt x="4676016" y="638893"/>
                    <a:pt x="4644415" y="628208"/>
                    <a:pt x="4623045" y="618659"/>
                  </a:cubicBezTo>
                  <a:cubicBezTo>
                    <a:pt x="4601674" y="609111"/>
                    <a:pt x="4586897" y="598880"/>
                    <a:pt x="4578712" y="587968"/>
                  </a:cubicBezTo>
                  <a:cubicBezTo>
                    <a:pt x="4570528" y="577055"/>
                    <a:pt x="4566436" y="563414"/>
                    <a:pt x="4566436" y="547045"/>
                  </a:cubicBezTo>
                  <a:cubicBezTo>
                    <a:pt x="4566436" y="525220"/>
                    <a:pt x="4575984" y="507715"/>
                    <a:pt x="4595081" y="494529"/>
                  </a:cubicBezTo>
                  <a:cubicBezTo>
                    <a:pt x="4614179" y="481342"/>
                    <a:pt x="4641005" y="474749"/>
                    <a:pt x="4675562" y="474749"/>
                  </a:cubicBezTo>
                  <a:cubicBezTo>
                    <a:pt x="4734672" y="474749"/>
                    <a:pt x="4795145" y="494301"/>
                    <a:pt x="4856984" y="533405"/>
                  </a:cubicBezTo>
                  <a:lnTo>
                    <a:pt x="4856984" y="533405"/>
                  </a:lnTo>
                  <a:lnTo>
                    <a:pt x="4925188" y="431099"/>
                  </a:lnTo>
                  <a:cubicBezTo>
                    <a:pt x="4851527" y="373808"/>
                    <a:pt x="4766045" y="345162"/>
                    <a:pt x="4668742" y="345162"/>
                  </a:cubicBezTo>
                  <a:cubicBezTo>
                    <a:pt x="4614179" y="345162"/>
                    <a:pt x="4565754" y="354256"/>
                    <a:pt x="4523467" y="372444"/>
                  </a:cubicBezTo>
                  <a:cubicBezTo>
                    <a:pt x="4481181" y="390632"/>
                    <a:pt x="4448444" y="415640"/>
                    <a:pt x="4425254" y="447468"/>
                  </a:cubicBezTo>
                  <a:cubicBezTo>
                    <a:pt x="4402065" y="479296"/>
                    <a:pt x="4390470" y="515217"/>
                    <a:pt x="4390470" y="555230"/>
                  </a:cubicBezTo>
                  <a:cubicBezTo>
                    <a:pt x="4390470" y="608883"/>
                    <a:pt x="4407748" y="653671"/>
                    <a:pt x="4442305" y="689591"/>
                  </a:cubicBezTo>
                  <a:cubicBezTo>
                    <a:pt x="4476862" y="725512"/>
                    <a:pt x="4530970" y="753475"/>
                    <a:pt x="4604630" y="773482"/>
                  </a:cubicBezTo>
                  <a:cubicBezTo>
                    <a:pt x="4651918" y="787122"/>
                    <a:pt x="4686702" y="798717"/>
                    <a:pt x="4708982" y="808266"/>
                  </a:cubicBezTo>
                  <a:cubicBezTo>
                    <a:pt x="4731261" y="817814"/>
                    <a:pt x="4746721" y="828727"/>
                    <a:pt x="4755360" y="841003"/>
                  </a:cubicBezTo>
                  <a:cubicBezTo>
                    <a:pt x="4763999" y="853280"/>
                    <a:pt x="4768319" y="869876"/>
                    <a:pt x="4768319" y="890792"/>
                  </a:cubicBezTo>
                  <a:cubicBezTo>
                    <a:pt x="4768319" y="918074"/>
                    <a:pt x="4756724" y="939444"/>
                    <a:pt x="4733535" y="954904"/>
                  </a:cubicBezTo>
                  <a:cubicBezTo>
                    <a:pt x="4710345" y="970363"/>
                    <a:pt x="4679199" y="978093"/>
                    <a:pt x="4640096" y="978093"/>
                  </a:cubicBezTo>
                  <a:cubicBezTo>
                    <a:pt x="4571892" y="978093"/>
                    <a:pt x="4506417" y="954449"/>
                    <a:pt x="4443669" y="907161"/>
                  </a:cubicBezTo>
                  <a:lnTo>
                    <a:pt x="4443669" y="907161"/>
                  </a:lnTo>
                  <a:lnTo>
                    <a:pt x="4356368" y="1005374"/>
                  </a:lnTo>
                  <a:cubicBezTo>
                    <a:pt x="4391834" y="1037203"/>
                    <a:pt x="4433894" y="1062211"/>
                    <a:pt x="4482545" y="1080398"/>
                  </a:cubicBezTo>
                  <a:cubicBezTo>
                    <a:pt x="4531197" y="1098586"/>
                    <a:pt x="4585078" y="1107680"/>
                    <a:pt x="4644188" y="1107680"/>
                  </a:cubicBezTo>
                  <a:close/>
                </a:path>
              </a:pathLst>
            </a:custGeom>
            <a:solidFill>
              <a:schemeClr val="bg1"/>
            </a:solidFill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1A7F03FB-B2CD-A63E-3821-4377A6F594D6}"/>
                </a:ext>
              </a:extLst>
            </p:cNvPr>
            <p:cNvGrpSpPr/>
            <p:nvPr/>
          </p:nvGrpSpPr>
          <p:grpSpPr>
            <a:xfrm>
              <a:off x="1735540" y="2135206"/>
              <a:ext cx="1582253" cy="1971487"/>
              <a:chOff x="1735540" y="2135206"/>
              <a:chExt cx="1582253" cy="1971487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8BE0C00C-992E-EDB8-38DD-113BE7EAAE80}"/>
                  </a:ext>
                </a:extLst>
              </p:cNvPr>
              <p:cNvSpPr/>
              <p:nvPr/>
            </p:nvSpPr>
            <p:spPr>
              <a:xfrm>
                <a:off x="1853912" y="2135206"/>
                <a:ext cx="1104494" cy="1971487"/>
              </a:xfrm>
              <a:custGeom>
                <a:avLst/>
                <a:gdLst>
                  <a:gd name="connsiteX0" fmla="*/ 694655 w 1104494"/>
                  <a:gd name="connsiteY0" fmla="*/ 1971539 h 1971487"/>
                  <a:gd name="connsiteX1" fmla="*/ 891327 w 1104494"/>
                  <a:gd name="connsiteY1" fmla="*/ 1797821 h 1971487"/>
                  <a:gd name="connsiteX2" fmla="*/ 1103931 w 1104494"/>
                  <a:gd name="connsiteY2" fmla="*/ 89115 h 1971487"/>
                  <a:gd name="connsiteX3" fmla="*/ 1035051 w 1104494"/>
                  <a:gd name="connsiteY3" fmla="*/ 658 h 1971487"/>
                  <a:gd name="connsiteX4" fmla="*/ 989758 w 1104494"/>
                  <a:gd name="connsiteY4" fmla="*/ 8447 h 1971487"/>
                  <a:gd name="connsiteX5" fmla="*/ 65720 w 1104494"/>
                  <a:gd name="connsiteY5" fmla="*/ 471308 h 1971487"/>
                  <a:gd name="connsiteX6" fmla="*/ 3645 w 1104494"/>
                  <a:gd name="connsiteY6" fmla="*/ 606588 h 1971487"/>
                  <a:gd name="connsiteX7" fmla="*/ 308747 w 1104494"/>
                  <a:gd name="connsiteY7" fmla="*/ 1821619 h 1971487"/>
                  <a:gd name="connsiteX8" fmla="*/ 500967 w 1104494"/>
                  <a:gd name="connsiteY8" fmla="*/ 1971539 h 1971487"/>
                  <a:gd name="connsiteX9" fmla="*/ 694655 w 1104494"/>
                  <a:gd name="connsiteY9" fmla="*/ 1971539 h 197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4494" h="1971487">
                    <a:moveTo>
                      <a:pt x="694655" y="1971539"/>
                    </a:moveTo>
                    <a:cubicBezTo>
                      <a:pt x="794649" y="1971539"/>
                      <a:pt x="878980" y="1897050"/>
                      <a:pt x="891327" y="1797821"/>
                    </a:cubicBezTo>
                    <a:lnTo>
                      <a:pt x="1103931" y="89115"/>
                    </a:lnTo>
                    <a:cubicBezTo>
                      <a:pt x="1109337" y="45668"/>
                      <a:pt x="1078498" y="6064"/>
                      <a:pt x="1035051" y="658"/>
                    </a:cubicBezTo>
                    <a:cubicBezTo>
                      <a:pt x="1019515" y="-1275"/>
                      <a:pt x="1003755" y="1435"/>
                      <a:pt x="989758" y="8447"/>
                    </a:cubicBezTo>
                    <a:lnTo>
                      <a:pt x="65720" y="471308"/>
                    </a:lnTo>
                    <a:cubicBezTo>
                      <a:pt x="15876" y="496275"/>
                      <a:pt x="-9932" y="552519"/>
                      <a:pt x="3645" y="606588"/>
                    </a:cubicBezTo>
                    <a:lnTo>
                      <a:pt x="308747" y="1821619"/>
                    </a:lnTo>
                    <a:cubicBezTo>
                      <a:pt x="330876" y="1909748"/>
                      <a:pt x="410102" y="1971539"/>
                      <a:pt x="500967" y="1971539"/>
                    </a:cubicBezTo>
                    <a:lnTo>
                      <a:pt x="694655" y="1971539"/>
                    </a:lnTo>
                    <a:close/>
                  </a:path>
                </a:pathLst>
              </a:custGeom>
              <a:gradFill>
                <a:gsLst>
                  <a:gs pos="0">
                    <a:srgbClr val="CF1138"/>
                  </a:gs>
                  <a:gs pos="50000">
                    <a:srgbClr val="B80C29"/>
                  </a:gs>
                  <a:gs pos="100000">
                    <a:srgbClr val="A2071A"/>
                  </a:gs>
                </a:gsLst>
                <a:lin ang="5400000" scaled="1"/>
              </a:gradFill>
              <a:ln w="7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B0524D73-419C-3B30-2F1F-138C75177333}"/>
                  </a:ext>
                </a:extLst>
              </p:cNvPr>
              <p:cNvGrpSpPr/>
              <p:nvPr/>
            </p:nvGrpSpPr>
            <p:grpSpPr>
              <a:xfrm>
                <a:off x="1735540" y="2214445"/>
                <a:ext cx="1582253" cy="1647502"/>
                <a:chOff x="1735540" y="2214445"/>
                <a:chExt cx="1582253" cy="1647502"/>
              </a:xfrm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C7C25648-DCE5-9EFF-F164-0E5D5908A019}"/>
                    </a:ext>
                  </a:extLst>
                </p:cNvPr>
                <p:cNvSpPr/>
                <p:nvPr/>
              </p:nvSpPr>
              <p:spPr>
                <a:xfrm>
                  <a:off x="1735540" y="2340620"/>
                  <a:ext cx="1545950" cy="1521326"/>
                </a:xfrm>
                <a:custGeom>
                  <a:avLst/>
                  <a:gdLst>
                    <a:gd name="connsiteX0" fmla="*/ 378556 w 1545950"/>
                    <a:gd name="connsiteY0" fmla="*/ 668454 h 1521326"/>
                    <a:gd name="connsiteX1" fmla="*/ 52 w 1545950"/>
                    <a:gd name="connsiteY1" fmla="*/ 900739 h 1521326"/>
                    <a:gd name="connsiteX2" fmla="*/ 608664 w 1545950"/>
                    <a:gd name="connsiteY2" fmla="*/ 1521389 h 1521326"/>
                    <a:gd name="connsiteX3" fmla="*/ 1546003 w 1545950"/>
                    <a:gd name="connsiteY3" fmla="*/ 577560 h 1521326"/>
                    <a:gd name="connsiteX4" fmla="*/ 1478379 w 1545950"/>
                    <a:gd name="connsiteY4" fmla="*/ 62 h 1521326"/>
                    <a:gd name="connsiteX5" fmla="*/ 627449 w 1545950"/>
                    <a:gd name="connsiteY5" fmla="*/ 1069673 h 1521326"/>
                    <a:gd name="connsiteX6" fmla="*/ 378556 w 1545950"/>
                    <a:gd name="connsiteY6" fmla="*/ 668454 h 1521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5950" h="1521326">
                      <a:moveTo>
                        <a:pt x="378556" y="668454"/>
                      </a:moveTo>
                      <a:lnTo>
                        <a:pt x="52" y="900739"/>
                      </a:lnTo>
                      <a:lnTo>
                        <a:pt x="608664" y="1521389"/>
                      </a:lnTo>
                      <a:cubicBezTo>
                        <a:pt x="608664" y="1521389"/>
                        <a:pt x="1125234" y="968680"/>
                        <a:pt x="1546003" y="577560"/>
                      </a:cubicBezTo>
                      <a:cubicBezTo>
                        <a:pt x="1546003" y="577560"/>
                        <a:pt x="1447385" y="229592"/>
                        <a:pt x="1478379" y="62"/>
                      </a:cubicBezTo>
                      <a:cubicBezTo>
                        <a:pt x="1478379" y="62"/>
                        <a:pt x="962749" y="304878"/>
                        <a:pt x="627449" y="1069673"/>
                      </a:cubicBezTo>
                      <a:lnTo>
                        <a:pt x="378556" y="668454"/>
                      </a:lnTo>
                      <a:close/>
                    </a:path>
                  </a:pathLst>
                </a:custGeom>
                <a:solidFill>
                  <a:srgbClr val="C5D0D8"/>
                </a:solidFill>
                <a:ln w="77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6" name="Graphic 9">
                  <a:extLst>
                    <a:ext uri="{FF2B5EF4-FFF2-40B4-BE49-F238E27FC236}">
                      <a16:creationId xmlns:a16="http://schemas.microsoft.com/office/drawing/2014/main" id="{5535B490-9BDF-A056-AB61-C82EA626FBE8}"/>
                    </a:ext>
                  </a:extLst>
                </p:cNvPr>
                <p:cNvGrpSpPr/>
                <p:nvPr/>
              </p:nvGrpSpPr>
              <p:grpSpPr>
                <a:xfrm>
                  <a:off x="1771842" y="2214445"/>
                  <a:ext cx="1545950" cy="1521326"/>
                  <a:chOff x="1771842" y="2214445"/>
                  <a:chExt cx="1545950" cy="1521326"/>
                </a:xfrm>
              </p:grpSpPr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7762E792-E481-7339-1C16-6A68C08CC511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F1D231EB-328D-F142-A6E0-3BA18FF5D694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52F019EC-3526-F74D-51D1-226A4B998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49D50BDC-A0DA-2E4A-B567-FEFB0256766B}" type="datetime1">
              <a:rPr lang="en-US" smtClean="0"/>
              <a:t>6/18/24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AF501C-E438-F13D-258D-DA0548EE1179}"/>
              </a:ext>
            </a:extLst>
          </p:cNvPr>
          <p:cNvSpPr/>
          <p:nvPr userDrawn="1"/>
        </p:nvSpPr>
        <p:spPr>
          <a:xfrm>
            <a:off x="0" y="6131859"/>
            <a:ext cx="2331853" cy="7261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97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94084-B97B-40A5-8DDE-D5E30515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11887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E3A49-A508-EB7A-0E75-A0FE5614D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C0A43-D73D-A3FF-B58E-462865AB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FCE106F-DCD3-6641-FFF3-A296FA4DD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617DDE9-56E6-CF49-8FE7-07C88A5E55C5}" type="datetime1">
              <a:rPr lang="en-US" smtClean="0"/>
              <a:t>6/18/24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3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F8C71-7222-D9ED-F3B2-001E5AE7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C0E70-DD86-3E16-925E-56B42575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A40D02-ECD7-3BA1-B577-4ED24EEE9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6CF2B470-CD59-FF4E-91F2-B96D0596383A}" type="datetime1">
              <a:rPr lang="en-US" smtClean="0"/>
              <a:t>6/18/24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14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2EF2C7C8-12CC-7605-9E3D-BF2C8849171F}"/>
              </a:ext>
            </a:extLst>
          </p:cNvPr>
          <p:cNvSpPr/>
          <p:nvPr userDrawn="1"/>
        </p:nvSpPr>
        <p:spPr>
          <a:xfrm>
            <a:off x="1" y="1"/>
            <a:ext cx="5300607" cy="6171579"/>
          </a:xfrm>
          <a:custGeom>
            <a:avLst/>
            <a:gdLst>
              <a:gd name="connsiteX0" fmla="*/ 0 w 5300607"/>
              <a:gd name="connsiteY0" fmla="*/ 0 h 6171579"/>
              <a:gd name="connsiteX1" fmla="*/ 5300607 w 5300607"/>
              <a:gd name="connsiteY1" fmla="*/ 0 h 6171579"/>
              <a:gd name="connsiteX2" fmla="*/ 4580153 w 5300607"/>
              <a:gd name="connsiteY2" fmla="*/ 5725371 h 6171579"/>
              <a:gd name="connsiteX3" fmla="*/ 4555816 w 5300607"/>
              <a:gd name="connsiteY3" fmla="*/ 5829689 h 6171579"/>
              <a:gd name="connsiteX4" fmla="*/ 4511925 w 5300607"/>
              <a:gd name="connsiteY4" fmla="*/ 5923651 h 6171579"/>
              <a:gd name="connsiteX5" fmla="*/ 4451071 w 5300607"/>
              <a:gd name="connsiteY5" fmla="*/ 6005355 h 6171579"/>
              <a:gd name="connsiteX6" fmla="*/ 4375844 w 5300607"/>
              <a:gd name="connsiteY6" fmla="*/ 6072900 h 6171579"/>
              <a:gd name="connsiteX7" fmla="*/ 4288837 w 5300607"/>
              <a:gd name="connsiteY7" fmla="*/ 6124385 h 6171579"/>
              <a:gd name="connsiteX8" fmla="*/ 4192638 w 5300607"/>
              <a:gd name="connsiteY8" fmla="*/ 6157912 h 6171579"/>
              <a:gd name="connsiteX9" fmla="*/ 4089842 w 5300607"/>
              <a:gd name="connsiteY9" fmla="*/ 6171579 h 6171579"/>
              <a:gd name="connsiteX10" fmla="*/ 3983039 w 5300607"/>
              <a:gd name="connsiteY10" fmla="*/ 6163483 h 6171579"/>
              <a:gd name="connsiteX11" fmla="*/ 0 w 5300607"/>
              <a:gd name="connsiteY11" fmla="*/ 5440113 h 617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00607" h="6171579">
                <a:moveTo>
                  <a:pt x="0" y="0"/>
                </a:moveTo>
                <a:lnTo>
                  <a:pt x="5300607" y="0"/>
                </a:lnTo>
                <a:lnTo>
                  <a:pt x="4580153" y="5725371"/>
                </a:lnTo>
                <a:lnTo>
                  <a:pt x="4555816" y="5829689"/>
                </a:lnTo>
                <a:lnTo>
                  <a:pt x="4511925" y="5923651"/>
                </a:lnTo>
                <a:lnTo>
                  <a:pt x="4451071" y="6005355"/>
                </a:lnTo>
                <a:lnTo>
                  <a:pt x="4375844" y="6072900"/>
                </a:lnTo>
                <a:lnTo>
                  <a:pt x="4288837" y="6124385"/>
                </a:lnTo>
                <a:lnTo>
                  <a:pt x="4192638" y="6157912"/>
                </a:lnTo>
                <a:lnTo>
                  <a:pt x="4089842" y="6171579"/>
                </a:lnTo>
                <a:lnTo>
                  <a:pt x="3983039" y="6163483"/>
                </a:lnTo>
                <a:lnTo>
                  <a:pt x="0" y="5440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1B927-1151-4434-16BD-D520D48E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8C4B4-DCAD-9EA6-E435-633477662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22BA0-B67C-E557-F49D-30C86B6CB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6DED6-6035-F59B-57AF-EBCD26C7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1611A-2D69-9846-0ECB-DB50B5D5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749CF40-51A2-B3FF-AFAE-A7E99A6B49E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14186F90-526D-6646-8604-A0938D139416}" type="datetime1">
              <a:rPr lang="en-US" smtClean="0"/>
              <a:t>6/18/24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02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D790EF85-528C-ACF8-0A14-1200B9B34A78}"/>
              </a:ext>
            </a:extLst>
          </p:cNvPr>
          <p:cNvSpPr/>
          <p:nvPr userDrawn="1"/>
        </p:nvSpPr>
        <p:spPr>
          <a:xfrm>
            <a:off x="1" y="0"/>
            <a:ext cx="5543441" cy="6279394"/>
          </a:xfrm>
          <a:custGeom>
            <a:avLst/>
            <a:gdLst>
              <a:gd name="connsiteX0" fmla="*/ 0 w 5543441"/>
              <a:gd name="connsiteY0" fmla="*/ 0 h 6279394"/>
              <a:gd name="connsiteX1" fmla="*/ 3271319 w 5543441"/>
              <a:gd name="connsiteY1" fmla="*/ 0 h 6279394"/>
              <a:gd name="connsiteX2" fmla="*/ 4480549 w 5543441"/>
              <a:gd name="connsiteY2" fmla="*/ 191096 h 6279394"/>
              <a:gd name="connsiteX3" fmla="*/ 4575028 w 5543441"/>
              <a:gd name="connsiteY3" fmla="*/ 216657 h 6279394"/>
              <a:gd name="connsiteX4" fmla="*/ 4660020 w 5543441"/>
              <a:gd name="connsiteY4" fmla="*/ 260699 h 6279394"/>
              <a:gd name="connsiteX5" fmla="*/ 4733243 w 5543441"/>
              <a:gd name="connsiteY5" fmla="*/ 320907 h 6279394"/>
              <a:gd name="connsiteX6" fmla="*/ 4792422 w 5543441"/>
              <a:gd name="connsiteY6" fmla="*/ 394970 h 6279394"/>
              <a:gd name="connsiteX7" fmla="*/ 4835279 w 5543441"/>
              <a:gd name="connsiteY7" fmla="*/ 480573 h 6279394"/>
              <a:gd name="connsiteX8" fmla="*/ 4859535 w 5543441"/>
              <a:gd name="connsiteY8" fmla="*/ 575406 h 6279394"/>
              <a:gd name="connsiteX9" fmla="*/ 5539742 w 5543441"/>
              <a:gd name="connsiteY9" fmla="*/ 5307909 h 6279394"/>
              <a:gd name="connsiteX10" fmla="*/ 5543441 w 5543441"/>
              <a:gd name="connsiteY10" fmla="*/ 5403308 h 6279394"/>
              <a:gd name="connsiteX11" fmla="*/ 5527887 w 5543441"/>
              <a:gd name="connsiteY11" fmla="*/ 5494421 h 6279394"/>
              <a:gd name="connsiteX12" fmla="*/ 5494860 w 5543441"/>
              <a:gd name="connsiteY12" fmla="*/ 5579006 h 6279394"/>
              <a:gd name="connsiteX13" fmla="*/ 5446140 w 5543441"/>
              <a:gd name="connsiteY13" fmla="*/ 5654812 h 6279394"/>
              <a:gd name="connsiteX14" fmla="*/ 5383502 w 5543441"/>
              <a:gd name="connsiteY14" fmla="*/ 5719598 h 6279394"/>
              <a:gd name="connsiteX15" fmla="*/ 5308725 w 5543441"/>
              <a:gd name="connsiteY15" fmla="*/ 5771116 h 6279394"/>
              <a:gd name="connsiteX16" fmla="*/ 5223587 w 5543441"/>
              <a:gd name="connsiteY16" fmla="*/ 5807121 h 6279394"/>
              <a:gd name="connsiteX17" fmla="*/ 5129868 w 5543441"/>
              <a:gd name="connsiteY17" fmla="*/ 5825367 h 6279394"/>
              <a:gd name="connsiteX18" fmla="*/ 0 w 5543441"/>
              <a:gd name="connsiteY18" fmla="*/ 6279394 h 627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43441" h="6279394">
                <a:moveTo>
                  <a:pt x="0" y="0"/>
                </a:moveTo>
                <a:lnTo>
                  <a:pt x="3271319" y="0"/>
                </a:lnTo>
                <a:lnTo>
                  <a:pt x="4480549" y="191096"/>
                </a:lnTo>
                <a:lnTo>
                  <a:pt x="4575028" y="216657"/>
                </a:lnTo>
                <a:lnTo>
                  <a:pt x="4660020" y="260699"/>
                </a:lnTo>
                <a:lnTo>
                  <a:pt x="4733243" y="320907"/>
                </a:lnTo>
                <a:lnTo>
                  <a:pt x="4792422" y="394970"/>
                </a:lnTo>
                <a:lnTo>
                  <a:pt x="4835279" y="480573"/>
                </a:lnTo>
                <a:lnTo>
                  <a:pt x="4859535" y="575406"/>
                </a:lnTo>
                <a:lnTo>
                  <a:pt x="5539742" y="5307909"/>
                </a:lnTo>
                <a:lnTo>
                  <a:pt x="5543441" y="5403308"/>
                </a:lnTo>
                <a:lnTo>
                  <a:pt x="5527887" y="5494421"/>
                </a:lnTo>
                <a:lnTo>
                  <a:pt x="5494860" y="5579006"/>
                </a:lnTo>
                <a:lnTo>
                  <a:pt x="5446140" y="5654812"/>
                </a:lnTo>
                <a:lnTo>
                  <a:pt x="5383502" y="5719598"/>
                </a:lnTo>
                <a:lnTo>
                  <a:pt x="5308725" y="5771116"/>
                </a:lnTo>
                <a:lnTo>
                  <a:pt x="5223587" y="5807121"/>
                </a:lnTo>
                <a:lnTo>
                  <a:pt x="5129868" y="5825367"/>
                </a:lnTo>
                <a:lnTo>
                  <a:pt x="0" y="62793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2A1C9-514B-A355-FD06-013A5ADF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0DB411-E04A-5227-826B-DF8D52B78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A019F-BFD0-7F06-B0E0-E23123108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F3028-8E93-3B1D-9175-EE84D2D8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C428D-035E-F6A9-45A0-5A2ED16DE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08188DC-05A7-65DC-33C1-619DA81DA24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B919F5B-0C6F-FE4E-8828-553900DEA6B3}" type="datetime1">
              <a:rPr lang="en-US" smtClean="0"/>
              <a:t>6/18/24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0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1_Comparis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1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36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Char char="•"/>
              <a:defRPr sz="2800"/>
            </a:lvl1pPr>
            <a:lvl2pPr marL="914400" lvl="1" indent="-350519" algn="l"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45439" algn="l">
              <a:spcBef>
                <a:spcPts val="600"/>
              </a:spcBef>
              <a:spcAft>
                <a:spcPts val="0"/>
              </a:spcAft>
              <a:buSzPts val="1840"/>
              <a:buChar char="▪"/>
              <a:defRPr sz="2000"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 sz="18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o"/>
              <a:defRPr sz="14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body" idx="3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576"/>
              <a:buFont typeface="Noto Sans Symbols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51"/>
          <p:cNvSpPr txBox="1">
            <a:spLocks noGrp="1"/>
          </p:cNvSpPr>
          <p:nvPr>
            <p:ph type="body" idx="4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Char char="•"/>
              <a:defRPr sz="2800"/>
            </a:lvl1pPr>
            <a:lvl2pPr marL="914400" lvl="1" indent="-350519" algn="l"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45439" algn="l">
              <a:spcBef>
                <a:spcPts val="600"/>
              </a:spcBef>
              <a:spcAft>
                <a:spcPts val="0"/>
              </a:spcAft>
              <a:buSzPts val="1840"/>
              <a:buChar char="▪"/>
              <a:defRPr sz="2000"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 sz="18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o"/>
              <a:defRPr sz="14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14" name="Google Shape;114;p51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Confidential and Proprietary | © Copyright 2024 Bitfocus, Inc., All Rights Reserved. </a:t>
            </a:r>
            <a:endParaRPr/>
          </a:p>
        </p:txBody>
      </p:sp>
      <p:sp>
        <p:nvSpPr>
          <p:cNvPr id="115" name="Google Shape;115;p51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251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/>
          <p:nvPr/>
        </p:nvSpPr>
        <p:spPr>
          <a:xfrm rot="10800000" flipH="1">
            <a:off x="182880" y="145226"/>
            <a:ext cx="11887200" cy="6583680"/>
          </a:xfrm>
          <a:custGeom>
            <a:avLst/>
            <a:gdLst/>
            <a:ahLst/>
            <a:cxnLst/>
            <a:rect l="l" t="t" r="r" b="b"/>
            <a:pathLst>
              <a:path w="3070513" h="2066925" extrusionOk="0">
                <a:moveTo>
                  <a:pt x="2889539" y="1893743"/>
                </a:moveTo>
                <a:lnTo>
                  <a:pt x="267566" y="2066925"/>
                </a:lnTo>
                <a:cubicBezTo>
                  <a:pt x="167986" y="2066925"/>
                  <a:pt x="86591" y="1985530"/>
                  <a:pt x="86591" y="1885950"/>
                </a:cubicBezTo>
                <a:lnTo>
                  <a:pt x="0" y="180975"/>
                </a:lnTo>
                <a:cubicBezTo>
                  <a:pt x="0" y="81395"/>
                  <a:pt x="81395" y="0"/>
                  <a:pt x="180975" y="0"/>
                </a:cubicBezTo>
                <a:lnTo>
                  <a:pt x="2889539" y="86591"/>
                </a:lnTo>
                <a:cubicBezTo>
                  <a:pt x="2989119" y="86591"/>
                  <a:pt x="3070514" y="167986"/>
                  <a:pt x="3070514" y="267566"/>
                </a:cubicBezTo>
                <a:lnTo>
                  <a:pt x="3070514" y="1712768"/>
                </a:lnTo>
                <a:cubicBezTo>
                  <a:pt x="3070514" y="1813214"/>
                  <a:pt x="2989119" y="1893743"/>
                  <a:pt x="2889539" y="18937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2"/>
          <p:cNvSpPr txBox="1">
            <a:spLocks noGrp="1"/>
          </p:cNvSpPr>
          <p:nvPr>
            <p:ph type="title"/>
          </p:nvPr>
        </p:nvSpPr>
        <p:spPr>
          <a:xfrm>
            <a:off x="838200" y="914400"/>
            <a:ext cx="105156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42"/>
          <p:cNvSpPr txBox="1">
            <a:spLocks noGrp="1"/>
          </p:cNvSpPr>
          <p:nvPr>
            <p:ph type="dt" idx="10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42"/>
          <p:cNvGrpSpPr/>
          <p:nvPr/>
        </p:nvGrpSpPr>
        <p:grpSpPr>
          <a:xfrm>
            <a:off x="830291" y="6323290"/>
            <a:ext cx="1293679" cy="365760"/>
            <a:chOff x="1735540" y="2135206"/>
            <a:chExt cx="6973063" cy="1971487"/>
          </a:xfrm>
        </p:grpSpPr>
        <p:sp>
          <p:nvSpPr>
            <p:cNvPr id="184" name="Google Shape;184;p42"/>
            <p:cNvSpPr/>
            <p:nvPr/>
          </p:nvSpPr>
          <p:spPr>
            <a:xfrm>
              <a:off x="3760279" y="2535698"/>
              <a:ext cx="4948324" cy="1107628"/>
            </a:xfrm>
            <a:custGeom>
              <a:avLst/>
              <a:gdLst/>
              <a:ahLst/>
              <a:cxnLst/>
              <a:rect l="l" t="t" r="r" b="b"/>
              <a:pathLst>
                <a:path w="4948324" h="1107628" extrusionOk="0">
                  <a:moveTo>
                    <a:pt x="246949" y="144644"/>
                  </a:moveTo>
                  <a:lnTo>
                    <a:pt x="254713" y="144668"/>
                  </a:lnTo>
                  <a:cubicBezTo>
                    <a:pt x="509620" y="146252"/>
                    <a:pt x="637074" y="226270"/>
                    <a:pt x="637074" y="384721"/>
                  </a:cubicBezTo>
                  <a:cubicBezTo>
                    <a:pt x="637074" y="440193"/>
                    <a:pt x="620251" y="485435"/>
                    <a:pt x="586604" y="520446"/>
                  </a:cubicBezTo>
                  <a:cubicBezTo>
                    <a:pt x="552956" y="555457"/>
                    <a:pt x="511580" y="577964"/>
                    <a:pt x="462473" y="587968"/>
                  </a:cubicBezTo>
                  <a:cubicBezTo>
                    <a:pt x="527039" y="599790"/>
                    <a:pt x="579101" y="622979"/>
                    <a:pt x="618659" y="657535"/>
                  </a:cubicBezTo>
                  <a:cubicBezTo>
                    <a:pt x="658218" y="692092"/>
                    <a:pt x="677997" y="744836"/>
                    <a:pt x="677997" y="815768"/>
                  </a:cubicBezTo>
                  <a:cubicBezTo>
                    <a:pt x="677997" y="913981"/>
                    <a:pt x="643440" y="983777"/>
                    <a:pt x="574327" y="1025153"/>
                  </a:cubicBezTo>
                  <a:cubicBezTo>
                    <a:pt x="505214" y="1066530"/>
                    <a:pt x="408365" y="1087219"/>
                    <a:pt x="283779" y="1087219"/>
                  </a:cubicBezTo>
                  <a:lnTo>
                    <a:pt x="283779" y="1087219"/>
                  </a:lnTo>
                  <a:lnTo>
                    <a:pt x="52" y="1087219"/>
                  </a:lnTo>
                  <a:lnTo>
                    <a:pt x="52" y="144644"/>
                  </a:lnTo>
                  <a:lnTo>
                    <a:pt x="246949" y="144644"/>
                  </a:lnTo>
                  <a:close/>
                  <a:moveTo>
                    <a:pt x="304240" y="657535"/>
                  </a:moveTo>
                  <a:lnTo>
                    <a:pt x="180110" y="657535"/>
                  </a:lnTo>
                  <a:lnTo>
                    <a:pt x="180110" y="952175"/>
                  </a:lnTo>
                  <a:lnTo>
                    <a:pt x="285143" y="952175"/>
                  </a:lnTo>
                  <a:cubicBezTo>
                    <a:pt x="351528" y="952175"/>
                    <a:pt x="402226" y="942172"/>
                    <a:pt x="437238" y="922166"/>
                  </a:cubicBezTo>
                  <a:cubicBezTo>
                    <a:pt x="472249" y="902159"/>
                    <a:pt x="489754" y="864420"/>
                    <a:pt x="489754" y="808948"/>
                  </a:cubicBezTo>
                  <a:cubicBezTo>
                    <a:pt x="489754" y="755294"/>
                    <a:pt x="473158" y="716645"/>
                    <a:pt x="439966" y="693001"/>
                  </a:cubicBezTo>
                  <a:cubicBezTo>
                    <a:pt x="406773" y="669357"/>
                    <a:pt x="361531" y="657535"/>
                    <a:pt x="304240" y="657535"/>
                  </a:cubicBezTo>
                  <a:lnTo>
                    <a:pt x="304240" y="657535"/>
                  </a:lnTo>
                  <a:close/>
                  <a:moveTo>
                    <a:pt x="264682" y="276959"/>
                  </a:moveTo>
                  <a:lnTo>
                    <a:pt x="180110" y="276959"/>
                  </a:lnTo>
                  <a:lnTo>
                    <a:pt x="180110" y="532041"/>
                  </a:lnTo>
                  <a:lnTo>
                    <a:pt x="290599" y="532041"/>
                  </a:lnTo>
                  <a:cubicBezTo>
                    <a:pt x="340616" y="532041"/>
                    <a:pt x="380174" y="520901"/>
                    <a:pt x="409274" y="498621"/>
                  </a:cubicBezTo>
                  <a:cubicBezTo>
                    <a:pt x="438374" y="476341"/>
                    <a:pt x="452924" y="443376"/>
                    <a:pt x="452924" y="399725"/>
                  </a:cubicBezTo>
                  <a:cubicBezTo>
                    <a:pt x="452924" y="354256"/>
                    <a:pt x="437692" y="322428"/>
                    <a:pt x="407228" y="304240"/>
                  </a:cubicBezTo>
                  <a:cubicBezTo>
                    <a:pt x="376764" y="286053"/>
                    <a:pt x="329248" y="276959"/>
                    <a:pt x="264682" y="276959"/>
                  </a:cubicBezTo>
                  <a:lnTo>
                    <a:pt x="264682" y="276959"/>
                  </a:lnTo>
                  <a:close/>
                  <a:moveTo>
                    <a:pt x="978796" y="365624"/>
                  </a:moveTo>
                  <a:lnTo>
                    <a:pt x="978796" y="1087219"/>
                  </a:lnTo>
                  <a:lnTo>
                    <a:pt x="804194" y="1087219"/>
                  </a:lnTo>
                  <a:lnTo>
                    <a:pt x="804194" y="365624"/>
                  </a:lnTo>
                  <a:lnTo>
                    <a:pt x="978796" y="365624"/>
                  </a:lnTo>
                  <a:close/>
                  <a:moveTo>
                    <a:pt x="890131" y="52"/>
                  </a:moveTo>
                  <a:cubicBezTo>
                    <a:pt x="922869" y="52"/>
                    <a:pt x="949468" y="10282"/>
                    <a:pt x="969929" y="30743"/>
                  </a:cubicBezTo>
                  <a:cubicBezTo>
                    <a:pt x="990390" y="51204"/>
                    <a:pt x="1000621" y="76440"/>
                    <a:pt x="1000621" y="106449"/>
                  </a:cubicBezTo>
                  <a:cubicBezTo>
                    <a:pt x="1000621" y="136459"/>
                    <a:pt x="990390" y="161467"/>
                    <a:pt x="969929" y="181474"/>
                  </a:cubicBezTo>
                  <a:cubicBezTo>
                    <a:pt x="949468" y="201480"/>
                    <a:pt x="922869" y="211483"/>
                    <a:pt x="890131" y="211483"/>
                  </a:cubicBezTo>
                  <a:cubicBezTo>
                    <a:pt x="858303" y="211483"/>
                    <a:pt x="832158" y="201480"/>
                    <a:pt x="811697" y="181474"/>
                  </a:cubicBezTo>
                  <a:cubicBezTo>
                    <a:pt x="791235" y="161467"/>
                    <a:pt x="781005" y="136459"/>
                    <a:pt x="781005" y="106449"/>
                  </a:cubicBezTo>
                  <a:cubicBezTo>
                    <a:pt x="781005" y="76440"/>
                    <a:pt x="791235" y="51204"/>
                    <a:pt x="811697" y="30743"/>
                  </a:cubicBezTo>
                  <a:cubicBezTo>
                    <a:pt x="832158" y="10282"/>
                    <a:pt x="858303" y="52"/>
                    <a:pt x="890131" y="52"/>
                  </a:cubicBezTo>
                  <a:close/>
                  <a:moveTo>
                    <a:pt x="1435099" y="1107680"/>
                  </a:moveTo>
                  <a:cubicBezTo>
                    <a:pt x="1467837" y="1107680"/>
                    <a:pt x="1499893" y="1103133"/>
                    <a:pt x="1531267" y="1094039"/>
                  </a:cubicBezTo>
                  <a:cubicBezTo>
                    <a:pt x="1562640" y="1084945"/>
                    <a:pt x="1591059" y="1071305"/>
                    <a:pt x="1616521" y="1053117"/>
                  </a:cubicBezTo>
                  <a:lnTo>
                    <a:pt x="1616521" y="1053117"/>
                  </a:lnTo>
                  <a:lnTo>
                    <a:pt x="1555138" y="941263"/>
                  </a:lnTo>
                  <a:cubicBezTo>
                    <a:pt x="1524219" y="958541"/>
                    <a:pt x="1495573" y="967180"/>
                    <a:pt x="1469201" y="967180"/>
                  </a:cubicBezTo>
                  <a:cubicBezTo>
                    <a:pt x="1442829" y="967180"/>
                    <a:pt x="1423505" y="959451"/>
                    <a:pt x="1411228" y="943991"/>
                  </a:cubicBezTo>
                  <a:cubicBezTo>
                    <a:pt x="1398951" y="928531"/>
                    <a:pt x="1392813" y="903069"/>
                    <a:pt x="1392813" y="867603"/>
                  </a:cubicBezTo>
                  <a:lnTo>
                    <a:pt x="1392813" y="867603"/>
                  </a:lnTo>
                  <a:lnTo>
                    <a:pt x="1392813" y="491118"/>
                  </a:lnTo>
                  <a:lnTo>
                    <a:pt x="1542861" y="491118"/>
                  </a:lnTo>
                  <a:lnTo>
                    <a:pt x="1560594" y="365624"/>
                  </a:lnTo>
                  <a:lnTo>
                    <a:pt x="1392813" y="365624"/>
                  </a:lnTo>
                  <a:lnTo>
                    <a:pt x="1392813" y="185566"/>
                  </a:lnTo>
                  <a:lnTo>
                    <a:pt x="1218212" y="206027"/>
                  </a:lnTo>
                  <a:lnTo>
                    <a:pt x="1218212" y="365624"/>
                  </a:lnTo>
                  <a:lnTo>
                    <a:pt x="1104993" y="365624"/>
                  </a:lnTo>
                  <a:lnTo>
                    <a:pt x="1104993" y="491118"/>
                  </a:lnTo>
                  <a:lnTo>
                    <a:pt x="1218212" y="491118"/>
                  </a:lnTo>
                  <a:lnTo>
                    <a:pt x="1218212" y="871695"/>
                  </a:lnTo>
                  <a:cubicBezTo>
                    <a:pt x="1218212" y="948993"/>
                    <a:pt x="1236627" y="1007420"/>
                    <a:pt x="1273457" y="1046979"/>
                  </a:cubicBezTo>
                  <a:cubicBezTo>
                    <a:pt x="1310287" y="1086537"/>
                    <a:pt x="1364167" y="1106771"/>
                    <a:pt x="1435099" y="1107680"/>
                  </a:cubicBezTo>
                  <a:close/>
                  <a:moveTo>
                    <a:pt x="1965063" y="1087219"/>
                  </a:moveTo>
                  <a:lnTo>
                    <a:pt x="1965063" y="491118"/>
                  </a:lnTo>
                  <a:lnTo>
                    <a:pt x="2119203" y="491118"/>
                  </a:lnTo>
                  <a:lnTo>
                    <a:pt x="2138301" y="365624"/>
                  </a:lnTo>
                  <a:lnTo>
                    <a:pt x="1965063" y="365624"/>
                  </a:lnTo>
                  <a:lnTo>
                    <a:pt x="1965063" y="289235"/>
                  </a:lnTo>
                  <a:cubicBezTo>
                    <a:pt x="1965063" y="254679"/>
                    <a:pt x="1972565" y="229443"/>
                    <a:pt x="1987570" y="213529"/>
                  </a:cubicBezTo>
                  <a:cubicBezTo>
                    <a:pt x="2002575" y="197615"/>
                    <a:pt x="2027356" y="189658"/>
                    <a:pt x="2061912" y="189658"/>
                  </a:cubicBezTo>
                  <a:cubicBezTo>
                    <a:pt x="2101925" y="189658"/>
                    <a:pt x="2141483" y="198752"/>
                    <a:pt x="2180587" y="216939"/>
                  </a:cubicBezTo>
                  <a:lnTo>
                    <a:pt x="2180587" y="216939"/>
                  </a:lnTo>
                  <a:lnTo>
                    <a:pt x="2231057" y="99629"/>
                  </a:lnTo>
                  <a:cubicBezTo>
                    <a:pt x="2170129" y="71438"/>
                    <a:pt x="2107836" y="57343"/>
                    <a:pt x="2044179" y="57343"/>
                  </a:cubicBezTo>
                  <a:cubicBezTo>
                    <a:pt x="1963244" y="57343"/>
                    <a:pt x="1900724" y="78486"/>
                    <a:pt x="1856619" y="120772"/>
                  </a:cubicBezTo>
                  <a:cubicBezTo>
                    <a:pt x="1812514" y="163059"/>
                    <a:pt x="1790461" y="218304"/>
                    <a:pt x="1790461" y="286507"/>
                  </a:cubicBezTo>
                  <a:lnTo>
                    <a:pt x="1790461" y="286507"/>
                  </a:lnTo>
                  <a:lnTo>
                    <a:pt x="1790461" y="365624"/>
                  </a:lnTo>
                  <a:lnTo>
                    <a:pt x="1673151" y="365624"/>
                  </a:lnTo>
                  <a:lnTo>
                    <a:pt x="1673151" y="491118"/>
                  </a:lnTo>
                  <a:lnTo>
                    <a:pt x="1790461" y="491118"/>
                  </a:lnTo>
                  <a:lnTo>
                    <a:pt x="1790461" y="1087219"/>
                  </a:lnTo>
                  <a:lnTo>
                    <a:pt x="1965063" y="1087219"/>
                  </a:lnTo>
                  <a:close/>
                  <a:moveTo>
                    <a:pt x="2525036" y="345162"/>
                  </a:moveTo>
                  <a:cubicBezTo>
                    <a:pt x="2631434" y="345162"/>
                    <a:pt x="2714415" y="379037"/>
                    <a:pt x="2773980" y="446786"/>
                  </a:cubicBezTo>
                  <a:cubicBezTo>
                    <a:pt x="2833545" y="514535"/>
                    <a:pt x="2863327" y="607519"/>
                    <a:pt x="2863327" y="725739"/>
                  </a:cubicBezTo>
                  <a:cubicBezTo>
                    <a:pt x="2863327" y="801218"/>
                    <a:pt x="2849686" y="867830"/>
                    <a:pt x="2822405" y="925576"/>
                  </a:cubicBezTo>
                  <a:cubicBezTo>
                    <a:pt x="2795123" y="983322"/>
                    <a:pt x="2756019" y="1028109"/>
                    <a:pt x="2705094" y="1059937"/>
                  </a:cubicBezTo>
                  <a:cubicBezTo>
                    <a:pt x="2654168" y="1091766"/>
                    <a:pt x="2593695" y="1107680"/>
                    <a:pt x="2523672" y="1107680"/>
                  </a:cubicBezTo>
                  <a:cubicBezTo>
                    <a:pt x="2417274" y="1107680"/>
                    <a:pt x="2334066" y="1073805"/>
                    <a:pt x="2274047" y="1006056"/>
                  </a:cubicBezTo>
                  <a:cubicBezTo>
                    <a:pt x="2214027" y="938307"/>
                    <a:pt x="2184018" y="844868"/>
                    <a:pt x="2184018" y="725739"/>
                  </a:cubicBezTo>
                  <a:cubicBezTo>
                    <a:pt x="2184018" y="650260"/>
                    <a:pt x="2197659" y="583875"/>
                    <a:pt x="2224940" y="526584"/>
                  </a:cubicBezTo>
                  <a:cubicBezTo>
                    <a:pt x="2252221" y="469293"/>
                    <a:pt x="2291552" y="424733"/>
                    <a:pt x="2342932" y="392905"/>
                  </a:cubicBezTo>
                  <a:cubicBezTo>
                    <a:pt x="2394312" y="361077"/>
                    <a:pt x="2455014" y="345162"/>
                    <a:pt x="2525036" y="345162"/>
                  </a:cubicBezTo>
                  <a:close/>
                  <a:moveTo>
                    <a:pt x="2525036" y="477478"/>
                  </a:moveTo>
                  <a:cubicBezTo>
                    <a:pt x="2420457" y="477478"/>
                    <a:pt x="2368168" y="560231"/>
                    <a:pt x="2368168" y="725739"/>
                  </a:cubicBezTo>
                  <a:cubicBezTo>
                    <a:pt x="2368168" y="811221"/>
                    <a:pt x="2381126" y="874196"/>
                    <a:pt x="2407044" y="914663"/>
                  </a:cubicBezTo>
                  <a:cubicBezTo>
                    <a:pt x="2432961" y="955131"/>
                    <a:pt x="2471837" y="975365"/>
                    <a:pt x="2523672" y="975365"/>
                  </a:cubicBezTo>
                  <a:cubicBezTo>
                    <a:pt x="2575507" y="975365"/>
                    <a:pt x="2614383" y="954904"/>
                    <a:pt x="2640301" y="913981"/>
                  </a:cubicBezTo>
                  <a:cubicBezTo>
                    <a:pt x="2666218" y="873059"/>
                    <a:pt x="2679177" y="810312"/>
                    <a:pt x="2679177" y="725739"/>
                  </a:cubicBezTo>
                  <a:cubicBezTo>
                    <a:pt x="2679177" y="641167"/>
                    <a:pt x="2666218" y="578646"/>
                    <a:pt x="2640301" y="538179"/>
                  </a:cubicBezTo>
                  <a:cubicBezTo>
                    <a:pt x="2614383" y="497711"/>
                    <a:pt x="2575962" y="477478"/>
                    <a:pt x="2525036" y="477478"/>
                  </a:cubicBezTo>
                  <a:close/>
                  <a:moveTo>
                    <a:pt x="3305990" y="1107680"/>
                  </a:moveTo>
                  <a:cubicBezTo>
                    <a:pt x="3393290" y="1107680"/>
                    <a:pt x="3471043" y="1079944"/>
                    <a:pt x="3539246" y="1024471"/>
                  </a:cubicBezTo>
                  <a:lnTo>
                    <a:pt x="3539246" y="1024471"/>
                  </a:lnTo>
                  <a:lnTo>
                    <a:pt x="3461494" y="913981"/>
                  </a:lnTo>
                  <a:cubicBezTo>
                    <a:pt x="3432394" y="932169"/>
                    <a:pt x="3407159" y="945355"/>
                    <a:pt x="3385788" y="953540"/>
                  </a:cubicBezTo>
                  <a:cubicBezTo>
                    <a:pt x="3364417" y="961724"/>
                    <a:pt x="3341001" y="965816"/>
                    <a:pt x="3315538" y="965816"/>
                  </a:cubicBezTo>
                  <a:cubicBezTo>
                    <a:pt x="3263703" y="965816"/>
                    <a:pt x="3223690" y="947401"/>
                    <a:pt x="3195500" y="910571"/>
                  </a:cubicBezTo>
                  <a:cubicBezTo>
                    <a:pt x="3167309" y="873741"/>
                    <a:pt x="3153213" y="813495"/>
                    <a:pt x="3153213" y="729831"/>
                  </a:cubicBezTo>
                  <a:cubicBezTo>
                    <a:pt x="3153213" y="565233"/>
                    <a:pt x="3207321" y="482934"/>
                    <a:pt x="3315538" y="482934"/>
                  </a:cubicBezTo>
                  <a:cubicBezTo>
                    <a:pt x="3342819" y="482934"/>
                    <a:pt x="3367827" y="487026"/>
                    <a:pt x="3390562" y="495211"/>
                  </a:cubicBezTo>
                  <a:cubicBezTo>
                    <a:pt x="3413297" y="503395"/>
                    <a:pt x="3436941" y="516581"/>
                    <a:pt x="3461494" y="534769"/>
                  </a:cubicBezTo>
                  <a:lnTo>
                    <a:pt x="3461494" y="534769"/>
                  </a:lnTo>
                  <a:lnTo>
                    <a:pt x="3539246" y="429735"/>
                  </a:lnTo>
                  <a:cubicBezTo>
                    <a:pt x="3505599" y="400635"/>
                    <a:pt x="3469906" y="379264"/>
                    <a:pt x="3432167" y="365624"/>
                  </a:cubicBezTo>
                  <a:cubicBezTo>
                    <a:pt x="3394427" y="351983"/>
                    <a:pt x="3351914" y="345162"/>
                    <a:pt x="3304625" y="345162"/>
                  </a:cubicBezTo>
                  <a:cubicBezTo>
                    <a:pt x="3236422" y="345162"/>
                    <a:pt x="3176857" y="361304"/>
                    <a:pt x="3125932" y="393587"/>
                  </a:cubicBezTo>
                  <a:cubicBezTo>
                    <a:pt x="3075006" y="425870"/>
                    <a:pt x="3035903" y="471339"/>
                    <a:pt x="3008621" y="529994"/>
                  </a:cubicBezTo>
                  <a:cubicBezTo>
                    <a:pt x="2981340" y="588650"/>
                    <a:pt x="2967699" y="656171"/>
                    <a:pt x="2967699" y="732559"/>
                  </a:cubicBezTo>
                  <a:cubicBezTo>
                    <a:pt x="2967699" y="808948"/>
                    <a:pt x="2981340" y="875333"/>
                    <a:pt x="3008621" y="931714"/>
                  </a:cubicBezTo>
                  <a:cubicBezTo>
                    <a:pt x="3035903" y="988096"/>
                    <a:pt x="3075006" y="1031519"/>
                    <a:pt x="3125932" y="1061983"/>
                  </a:cubicBezTo>
                  <a:cubicBezTo>
                    <a:pt x="3176857" y="1092448"/>
                    <a:pt x="3236876" y="1107680"/>
                    <a:pt x="3305990" y="1107680"/>
                  </a:cubicBezTo>
                  <a:close/>
                  <a:moveTo>
                    <a:pt x="3861871" y="1107680"/>
                  </a:moveTo>
                  <a:cubicBezTo>
                    <a:pt x="3910977" y="1107680"/>
                    <a:pt x="3953491" y="1097677"/>
                    <a:pt x="3989412" y="1077670"/>
                  </a:cubicBezTo>
                  <a:cubicBezTo>
                    <a:pt x="4025332" y="1057664"/>
                    <a:pt x="4056478" y="1027200"/>
                    <a:pt x="4082851" y="986277"/>
                  </a:cubicBezTo>
                  <a:lnTo>
                    <a:pt x="4082851" y="986277"/>
                  </a:lnTo>
                  <a:lnTo>
                    <a:pt x="4092399" y="1087219"/>
                  </a:lnTo>
                  <a:lnTo>
                    <a:pt x="4243812" y="1087219"/>
                  </a:lnTo>
                  <a:lnTo>
                    <a:pt x="4243812" y="365624"/>
                  </a:lnTo>
                  <a:lnTo>
                    <a:pt x="4069210" y="365624"/>
                  </a:lnTo>
                  <a:lnTo>
                    <a:pt x="4069210" y="873059"/>
                  </a:lnTo>
                  <a:cubicBezTo>
                    <a:pt x="4027378" y="941263"/>
                    <a:pt x="3978726" y="975365"/>
                    <a:pt x="3923254" y="975365"/>
                  </a:cubicBezTo>
                  <a:cubicBezTo>
                    <a:pt x="3892335" y="975365"/>
                    <a:pt x="3869827" y="966726"/>
                    <a:pt x="3855732" y="949447"/>
                  </a:cubicBezTo>
                  <a:cubicBezTo>
                    <a:pt x="3841637" y="932169"/>
                    <a:pt x="3834589" y="903069"/>
                    <a:pt x="3834589" y="862147"/>
                  </a:cubicBezTo>
                  <a:lnTo>
                    <a:pt x="3834589" y="862147"/>
                  </a:lnTo>
                  <a:lnTo>
                    <a:pt x="3834589" y="365624"/>
                  </a:lnTo>
                  <a:lnTo>
                    <a:pt x="3659987" y="365624"/>
                  </a:lnTo>
                  <a:lnTo>
                    <a:pt x="3659987" y="883972"/>
                  </a:lnTo>
                  <a:cubicBezTo>
                    <a:pt x="3659987" y="953994"/>
                    <a:pt x="3677493" y="1008785"/>
                    <a:pt x="3712504" y="1048343"/>
                  </a:cubicBezTo>
                  <a:cubicBezTo>
                    <a:pt x="3747516" y="1087901"/>
                    <a:pt x="3797304" y="1107680"/>
                    <a:pt x="3861871" y="1107680"/>
                  </a:cubicBezTo>
                  <a:close/>
                  <a:moveTo>
                    <a:pt x="4644188" y="1107680"/>
                  </a:moveTo>
                  <a:cubicBezTo>
                    <a:pt x="4730580" y="1107680"/>
                    <a:pt x="4802875" y="1087446"/>
                    <a:pt x="4861076" y="1046979"/>
                  </a:cubicBezTo>
                  <a:cubicBezTo>
                    <a:pt x="4919276" y="1006511"/>
                    <a:pt x="4948377" y="950357"/>
                    <a:pt x="4948377" y="878515"/>
                  </a:cubicBezTo>
                  <a:cubicBezTo>
                    <a:pt x="4948377" y="816677"/>
                    <a:pt x="4929507" y="768480"/>
                    <a:pt x="4891768" y="733924"/>
                  </a:cubicBezTo>
                  <a:cubicBezTo>
                    <a:pt x="4854028" y="699367"/>
                    <a:pt x="4796055" y="671631"/>
                    <a:pt x="4717848" y="650715"/>
                  </a:cubicBezTo>
                  <a:cubicBezTo>
                    <a:pt x="4676016" y="638893"/>
                    <a:pt x="4644415" y="628208"/>
                    <a:pt x="4623045" y="618659"/>
                  </a:cubicBezTo>
                  <a:cubicBezTo>
                    <a:pt x="4601674" y="609111"/>
                    <a:pt x="4586897" y="598880"/>
                    <a:pt x="4578712" y="587968"/>
                  </a:cubicBezTo>
                  <a:cubicBezTo>
                    <a:pt x="4570528" y="577055"/>
                    <a:pt x="4566436" y="563414"/>
                    <a:pt x="4566436" y="547045"/>
                  </a:cubicBezTo>
                  <a:cubicBezTo>
                    <a:pt x="4566436" y="525220"/>
                    <a:pt x="4575984" y="507715"/>
                    <a:pt x="4595081" y="494529"/>
                  </a:cubicBezTo>
                  <a:cubicBezTo>
                    <a:pt x="4614179" y="481342"/>
                    <a:pt x="4641005" y="474749"/>
                    <a:pt x="4675562" y="474749"/>
                  </a:cubicBezTo>
                  <a:cubicBezTo>
                    <a:pt x="4734672" y="474749"/>
                    <a:pt x="4795145" y="494301"/>
                    <a:pt x="4856984" y="533405"/>
                  </a:cubicBezTo>
                  <a:lnTo>
                    <a:pt x="4856984" y="533405"/>
                  </a:lnTo>
                  <a:lnTo>
                    <a:pt x="4925188" y="431099"/>
                  </a:lnTo>
                  <a:cubicBezTo>
                    <a:pt x="4851527" y="373808"/>
                    <a:pt x="4766045" y="345162"/>
                    <a:pt x="4668742" y="345162"/>
                  </a:cubicBezTo>
                  <a:cubicBezTo>
                    <a:pt x="4614179" y="345162"/>
                    <a:pt x="4565754" y="354256"/>
                    <a:pt x="4523467" y="372444"/>
                  </a:cubicBezTo>
                  <a:cubicBezTo>
                    <a:pt x="4481181" y="390632"/>
                    <a:pt x="4448444" y="415640"/>
                    <a:pt x="4425254" y="447468"/>
                  </a:cubicBezTo>
                  <a:cubicBezTo>
                    <a:pt x="4402065" y="479296"/>
                    <a:pt x="4390470" y="515217"/>
                    <a:pt x="4390470" y="555230"/>
                  </a:cubicBezTo>
                  <a:cubicBezTo>
                    <a:pt x="4390470" y="608883"/>
                    <a:pt x="4407748" y="653671"/>
                    <a:pt x="4442305" y="689591"/>
                  </a:cubicBezTo>
                  <a:cubicBezTo>
                    <a:pt x="4476862" y="725512"/>
                    <a:pt x="4530970" y="753475"/>
                    <a:pt x="4604630" y="773482"/>
                  </a:cubicBezTo>
                  <a:cubicBezTo>
                    <a:pt x="4651918" y="787122"/>
                    <a:pt x="4686702" y="798717"/>
                    <a:pt x="4708982" y="808266"/>
                  </a:cubicBezTo>
                  <a:cubicBezTo>
                    <a:pt x="4731261" y="817814"/>
                    <a:pt x="4746721" y="828727"/>
                    <a:pt x="4755360" y="841003"/>
                  </a:cubicBezTo>
                  <a:cubicBezTo>
                    <a:pt x="4763999" y="853280"/>
                    <a:pt x="4768319" y="869876"/>
                    <a:pt x="4768319" y="890792"/>
                  </a:cubicBezTo>
                  <a:cubicBezTo>
                    <a:pt x="4768319" y="918074"/>
                    <a:pt x="4756724" y="939444"/>
                    <a:pt x="4733535" y="954904"/>
                  </a:cubicBezTo>
                  <a:cubicBezTo>
                    <a:pt x="4710345" y="970363"/>
                    <a:pt x="4679199" y="978093"/>
                    <a:pt x="4640096" y="978093"/>
                  </a:cubicBezTo>
                  <a:cubicBezTo>
                    <a:pt x="4571892" y="978093"/>
                    <a:pt x="4506417" y="954449"/>
                    <a:pt x="4443669" y="907161"/>
                  </a:cubicBezTo>
                  <a:lnTo>
                    <a:pt x="4443669" y="907161"/>
                  </a:lnTo>
                  <a:lnTo>
                    <a:pt x="4356368" y="1005374"/>
                  </a:lnTo>
                  <a:cubicBezTo>
                    <a:pt x="4391834" y="1037203"/>
                    <a:pt x="4433894" y="1062211"/>
                    <a:pt x="4482545" y="1080398"/>
                  </a:cubicBezTo>
                  <a:cubicBezTo>
                    <a:pt x="4531197" y="1098586"/>
                    <a:pt x="4585078" y="1107680"/>
                    <a:pt x="4644188" y="1107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5" name="Google Shape;185;p42"/>
            <p:cNvGrpSpPr/>
            <p:nvPr/>
          </p:nvGrpSpPr>
          <p:grpSpPr>
            <a:xfrm>
              <a:off x="1735540" y="2135206"/>
              <a:ext cx="1582252" cy="1971487"/>
              <a:chOff x="1735540" y="2135206"/>
              <a:chExt cx="1582252" cy="1971487"/>
            </a:xfrm>
          </p:grpSpPr>
          <p:sp>
            <p:nvSpPr>
              <p:cNvPr id="186" name="Google Shape;186;p42"/>
              <p:cNvSpPr/>
              <p:nvPr/>
            </p:nvSpPr>
            <p:spPr>
              <a:xfrm>
                <a:off x="1853912" y="2135206"/>
                <a:ext cx="1104494" cy="1971487"/>
              </a:xfrm>
              <a:custGeom>
                <a:avLst/>
                <a:gdLst/>
                <a:ahLst/>
                <a:cxnLst/>
                <a:rect l="l" t="t" r="r" b="b"/>
                <a:pathLst>
                  <a:path w="1104494" h="1971487" extrusionOk="0">
                    <a:moveTo>
                      <a:pt x="694655" y="1971539"/>
                    </a:moveTo>
                    <a:cubicBezTo>
                      <a:pt x="794649" y="1971539"/>
                      <a:pt x="878980" y="1897050"/>
                      <a:pt x="891327" y="1797821"/>
                    </a:cubicBezTo>
                    <a:lnTo>
                      <a:pt x="1103931" y="89115"/>
                    </a:lnTo>
                    <a:cubicBezTo>
                      <a:pt x="1109337" y="45668"/>
                      <a:pt x="1078498" y="6064"/>
                      <a:pt x="1035051" y="658"/>
                    </a:cubicBezTo>
                    <a:cubicBezTo>
                      <a:pt x="1019515" y="-1275"/>
                      <a:pt x="1003755" y="1435"/>
                      <a:pt x="989758" y="8447"/>
                    </a:cubicBezTo>
                    <a:lnTo>
                      <a:pt x="65720" y="471308"/>
                    </a:lnTo>
                    <a:cubicBezTo>
                      <a:pt x="15876" y="496275"/>
                      <a:pt x="-9932" y="552519"/>
                      <a:pt x="3645" y="606588"/>
                    </a:cubicBezTo>
                    <a:lnTo>
                      <a:pt x="308747" y="1821619"/>
                    </a:lnTo>
                    <a:cubicBezTo>
                      <a:pt x="330876" y="1909748"/>
                      <a:pt x="410102" y="1971539"/>
                      <a:pt x="500967" y="1971539"/>
                    </a:cubicBezTo>
                    <a:lnTo>
                      <a:pt x="694655" y="1971539"/>
                    </a:lnTo>
                    <a:close/>
                  </a:path>
                </a:pathLst>
              </a:custGeom>
              <a:gradFill>
                <a:gsLst>
                  <a:gs pos="0">
                    <a:srgbClr val="CF1138"/>
                  </a:gs>
                  <a:gs pos="50000">
                    <a:srgbClr val="B80C29"/>
                  </a:gs>
                  <a:gs pos="100000">
                    <a:srgbClr val="A2071A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7" name="Google Shape;187;p42"/>
              <p:cNvGrpSpPr/>
              <p:nvPr/>
            </p:nvGrpSpPr>
            <p:grpSpPr>
              <a:xfrm>
                <a:off x="1735540" y="2214445"/>
                <a:ext cx="1582252" cy="1647501"/>
                <a:chOff x="1735540" y="2214445"/>
                <a:chExt cx="1582252" cy="1647501"/>
              </a:xfrm>
            </p:grpSpPr>
            <p:sp>
              <p:nvSpPr>
                <p:cNvPr id="188" name="Google Shape;188;p42"/>
                <p:cNvSpPr/>
                <p:nvPr/>
              </p:nvSpPr>
              <p:spPr>
                <a:xfrm>
                  <a:off x="1735540" y="2340620"/>
                  <a:ext cx="1545950" cy="1521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950" h="1521326" extrusionOk="0">
                      <a:moveTo>
                        <a:pt x="378556" y="668454"/>
                      </a:moveTo>
                      <a:lnTo>
                        <a:pt x="52" y="900739"/>
                      </a:lnTo>
                      <a:lnTo>
                        <a:pt x="608664" y="1521389"/>
                      </a:lnTo>
                      <a:cubicBezTo>
                        <a:pt x="608664" y="1521389"/>
                        <a:pt x="1125234" y="968680"/>
                        <a:pt x="1546003" y="577560"/>
                      </a:cubicBezTo>
                      <a:cubicBezTo>
                        <a:pt x="1546003" y="577560"/>
                        <a:pt x="1447385" y="229592"/>
                        <a:pt x="1478379" y="62"/>
                      </a:cubicBezTo>
                      <a:cubicBezTo>
                        <a:pt x="1478379" y="62"/>
                        <a:pt x="962749" y="304878"/>
                        <a:pt x="627449" y="1069673"/>
                      </a:cubicBezTo>
                      <a:lnTo>
                        <a:pt x="378556" y="668454"/>
                      </a:lnTo>
                      <a:close/>
                    </a:path>
                  </a:pathLst>
                </a:custGeom>
                <a:solidFill>
                  <a:srgbClr val="C5D0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9" name="Google Shape;189;p42"/>
                <p:cNvGrpSpPr/>
                <p:nvPr/>
              </p:nvGrpSpPr>
              <p:grpSpPr>
                <a:xfrm>
                  <a:off x="1771842" y="2214445"/>
                  <a:ext cx="1545950" cy="1521326"/>
                  <a:chOff x="1771842" y="2214445"/>
                  <a:chExt cx="1545950" cy="1521326"/>
                </a:xfrm>
              </p:grpSpPr>
              <p:sp>
                <p:nvSpPr>
                  <p:cNvPr id="190" name="Google Shape;190;p42"/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5950" h="1521326" extrusionOk="0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" name="Google Shape;191;p42"/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5950" h="1521326" extrusionOk="0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9489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978D991-26F3-04F1-30CC-15E9B8024FD8}"/>
              </a:ext>
            </a:extLst>
          </p:cNvPr>
          <p:cNvSpPr/>
          <p:nvPr userDrawn="1"/>
        </p:nvSpPr>
        <p:spPr>
          <a:xfrm flipH="1">
            <a:off x="0" y="889"/>
            <a:ext cx="12192000" cy="6857111"/>
          </a:xfrm>
          <a:custGeom>
            <a:avLst/>
            <a:gdLst>
              <a:gd name="connsiteX0" fmla="*/ 6314635 w 12127103"/>
              <a:gd name="connsiteY0" fmla="*/ 0 h 6857111"/>
              <a:gd name="connsiteX1" fmla="*/ 0 w 12127103"/>
              <a:gd name="connsiteY1" fmla="*/ 0 h 6857111"/>
              <a:gd name="connsiteX2" fmla="*/ 1258053 w 12127103"/>
              <a:gd name="connsiteY2" fmla="*/ 5451614 h 6857111"/>
              <a:gd name="connsiteX3" fmla="*/ 1271675 w 12127103"/>
              <a:gd name="connsiteY3" fmla="*/ 5499675 h 6857111"/>
              <a:gd name="connsiteX4" fmla="*/ 1289730 w 12127103"/>
              <a:gd name="connsiteY4" fmla="*/ 5545591 h 6857111"/>
              <a:gd name="connsiteX5" fmla="*/ 1311970 w 12127103"/>
              <a:gd name="connsiteY5" fmla="*/ 5589124 h 6857111"/>
              <a:gd name="connsiteX6" fmla="*/ 1338143 w 12127103"/>
              <a:gd name="connsiteY6" fmla="*/ 5630035 h 6857111"/>
              <a:gd name="connsiteX7" fmla="*/ 1368000 w 12127103"/>
              <a:gd name="connsiteY7" fmla="*/ 5668085 h 6857111"/>
              <a:gd name="connsiteX8" fmla="*/ 1401292 w 12127103"/>
              <a:gd name="connsiteY8" fmla="*/ 5703037 h 6857111"/>
              <a:gd name="connsiteX9" fmla="*/ 1437768 w 12127103"/>
              <a:gd name="connsiteY9" fmla="*/ 5734651 h 6857111"/>
              <a:gd name="connsiteX10" fmla="*/ 1477178 w 12127103"/>
              <a:gd name="connsiteY10" fmla="*/ 5762691 h 6857111"/>
              <a:gd name="connsiteX11" fmla="*/ 1519272 w 12127103"/>
              <a:gd name="connsiteY11" fmla="*/ 5786915 h 6857111"/>
              <a:gd name="connsiteX12" fmla="*/ 1563801 w 12127103"/>
              <a:gd name="connsiteY12" fmla="*/ 5807088 h 6857111"/>
              <a:gd name="connsiteX13" fmla="*/ 1610515 w 12127103"/>
              <a:gd name="connsiteY13" fmla="*/ 5822969 h 6857111"/>
              <a:gd name="connsiteX14" fmla="*/ 1659165 w 12127103"/>
              <a:gd name="connsiteY14" fmla="*/ 5834321 h 6857111"/>
              <a:gd name="connsiteX15" fmla="*/ 7284508 w 12127103"/>
              <a:gd name="connsiteY15" fmla="*/ 6857111 h 6857111"/>
              <a:gd name="connsiteX16" fmla="*/ 9669723 w 12127103"/>
              <a:gd name="connsiteY16" fmla="*/ 6857111 h 6857111"/>
              <a:gd name="connsiteX17" fmla="*/ 12127103 w 12127103"/>
              <a:gd name="connsiteY17" fmla="*/ 2027102 h 6857111"/>
              <a:gd name="connsiteX18" fmla="*/ 12127103 w 12127103"/>
              <a:gd name="connsiteY18" fmla="*/ 869569 h 6857111"/>
              <a:gd name="connsiteX19" fmla="*/ 12083120 w 12127103"/>
              <a:gd name="connsiteY19" fmla="*/ 851964 h 6857111"/>
              <a:gd name="connsiteX20" fmla="*/ 12037565 w 12127103"/>
              <a:gd name="connsiteY20" fmla="*/ 838591 h 6857111"/>
              <a:gd name="connsiteX21" fmla="*/ 11989843 w 12127103"/>
              <a:gd name="connsiteY21" fmla="*/ 829327 h 685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27103" h="6857111">
                <a:moveTo>
                  <a:pt x="6314635" y="0"/>
                </a:moveTo>
                <a:lnTo>
                  <a:pt x="0" y="0"/>
                </a:lnTo>
                <a:lnTo>
                  <a:pt x="1258053" y="5451614"/>
                </a:lnTo>
                <a:lnTo>
                  <a:pt x="1271675" y="5499675"/>
                </a:lnTo>
                <a:lnTo>
                  <a:pt x="1289730" y="5545591"/>
                </a:lnTo>
                <a:lnTo>
                  <a:pt x="1311970" y="5589124"/>
                </a:lnTo>
                <a:lnTo>
                  <a:pt x="1338143" y="5630035"/>
                </a:lnTo>
                <a:lnTo>
                  <a:pt x="1368000" y="5668085"/>
                </a:lnTo>
                <a:lnTo>
                  <a:pt x="1401292" y="5703037"/>
                </a:lnTo>
                <a:lnTo>
                  <a:pt x="1437768" y="5734651"/>
                </a:lnTo>
                <a:lnTo>
                  <a:pt x="1477178" y="5762691"/>
                </a:lnTo>
                <a:lnTo>
                  <a:pt x="1519272" y="5786915"/>
                </a:lnTo>
                <a:lnTo>
                  <a:pt x="1563801" y="5807088"/>
                </a:lnTo>
                <a:lnTo>
                  <a:pt x="1610515" y="5822969"/>
                </a:lnTo>
                <a:lnTo>
                  <a:pt x="1659165" y="5834321"/>
                </a:lnTo>
                <a:lnTo>
                  <a:pt x="7284508" y="6857111"/>
                </a:lnTo>
                <a:lnTo>
                  <a:pt x="9669723" y="6857111"/>
                </a:lnTo>
                <a:lnTo>
                  <a:pt x="12127103" y="2027102"/>
                </a:lnTo>
                <a:lnTo>
                  <a:pt x="12127103" y="869569"/>
                </a:lnTo>
                <a:lnTo>
                  <a:pt x="12083120" y="851964"/>
                </a:lnTo>
                <a:lnTo>
                  <a:pt x="12037565" y="838591"/>
                </a:lnTo>
                <a:lnTo>
                  <a:pt x="11989843" y="8293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C9272-C770-E57B-287A-234958AB7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480" y="1709738"/>
            <a:ext cx="896232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7D263-8415-9AB9-87A1-B101BBD74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1480" y="4589463"/>
            <a:ext cx="89623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6842-B45C-C5B9-22CA-D6414845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1321-0802-5558-4849-4A5D93EF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BE7EE-2AB5-B642-9B14-EDC19BA40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94A965F-5F54-8AAC-C6C0-EDCE3931B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CC5C7920-4EE6-2448-8ED4-F29DC01DFB46}" type="datetime1">
              <a:rPr lang="en-US" smtClean="0"/>
              <a:t>6/18/24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3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6842-B45C-C5B9-22CA-D6414845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1321-0802-5558-4849-4A5D93EF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BE7EE-2AB5-B642-9B14-EDC19BA40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20177C-88C9-F8D9-C2D3-9F309289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61339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313E559-C589-9477-7A07-B74F7D176D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4589463"/>
            <a:ext cx="1061339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5C77331E-5A08-61B3-97F6-8D461DB84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1C837272-1D16-0E40-936E-1FAC9613A5A3}" type="datetime1">
              <a:rPr lang="en-US" smtClean="0"/>
              <a:t>6/18/24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4FD188-2C8E-68D1-1E25-D1EDFA1E2CEF}"/>
              </a:ext>
            </a:extLst>
          </p:cNvPr>
          <p:cNvGrpSpPr/>
          <p:nvPr userDrawn="1"/>
        </p:nvGrpSpPr>
        <p:grpSpPr>
          <a:xfrm>
            <a:off x="1272711" y="435999"/>
            <a:ext cx="9646577" cy="2839276"/>
            <a:chOff x="1272711" y="435999"/>
            <a:chExt cx="9646577" cy="2839276"/>
          </a:xfrm>
        </p:grpSpPr>
        <p:sp>
          <p:nvSpPr>
            <p:cNvPr id="2" name="object 5">
              <a:extLst>
                <a:ext uri="{FF2B5EF4-FFF2-40B4-BE49-F238E27FC236}">
                  <a16:creationId xmlns:a16="http://schemas.microsoft.com/office/drawing/2014/main" id="{C0429920-2958-E303-31D7-D732893386C4}"/>
                </a:ext>
              </a:extLst>
            </p:cNvPr>
            <p:cNvSpPr/>
            <p:nvPr userDrawn="1"/>
          </p:nvSpPr>
          <p:spPr>
            <a:xfrm>
              <a:off x="7851960" y="548456"/>
              <a:ext cx="3067328" cy="2605105"/>
            </a:xfrm>
            <a:custGeom>
              <a:avLst/>
              <a:gdLst/>
              <a:ahLst/>
              <a:cxnLst/>
              <a:rect l="l" t="t" r="r" b="b"/>
              <a:pathLst>
                <a:path w="3299459" h="2802254">
                  <a:moveTo>
                    <a:pt x="118986" y="0"/>
                  </a:moveTo>
                  <a:lnTo>
                    <a:pt x="77215" y="4402"/>
                  </a:lnTo>
                  <a:lnTo>
                    <a:pt x="41648" y="22814"/>
                  </a:lnTo>
                  <a:lnTo>
                    <a:pt x="15067" y="52162"/>
                  </a:lnTo>
                  <a:lnTo>
                    <a:pt x="256" y="89372"/>
                  </a:lnTo>
                  <a:lnTo>
                    <a:pt x="0" y="131368"/>
                  </a:lnTo>
                  <a:lnTo>
                    <a:pt x="472795" y="2711069"/>
                  </a:lnTo>
                  <a:lnTo>
                    <a:pt x="491702" y="2755837"/>
                  </a:lnTo>
                  <a:lnTo>
                    <a:pt x="526151" y="2787256"/>
                  </a:lnTo>
                  <a:lnTo>
                    <a:pt x="570397" y="2801958"/>
                  </a:lnTo>
                  <a:lnTo>
                    <a:pt x="618693" y="2796578"/>
                  </a:lnTo>
                  <a:lnTo>
                    <a:pt x="3223552" y="1906257"/>
                  </a:lnTo>
                  <a:lnTo>
                    <a:pt x="3262270" y="1883512"/>
                  </a:lnTo>
                  <a:lnTo>
                    <a:pt x="3288155" y="1848780"/>
                  </a:lnTo>
                  <a:lnTo>
                    <a:pt x="3298931" y="1806823"/>
                  </a:lnTo>
                  <a:lnTo>
                    <a:pt x="3292322" y="1762404"/>
                  </a:lnTo>
                  <a:lnTo>
                    <a:pt x="2753055" y="282638"/>
                  </a:lnTo>
                  <a:lnTo>
                    <a:pt x="2715899" y="232124"/>
                  </a:lnTo>
                  <a:lnTo>
                    <a:pt x="2657360" y="209613"/>
                  </a:lnTo>
                  <a:lnTo>
                    <a:pt x="118986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6">
              <a:extLst>
                <a:ext uri="{FF2B5EF4-FFF2-40B4-BE49-F238E27FC236}">
                  <a16:creationId xmlns:a16="http://schemas.microsoft.com/office/drawing/2014/main" id="{79AE7E17-72EF-AAA2-AE43-279CB4C13E3C}"/>
                </a:ext>
              </a:extLst>
            </p:cNvPr>
            <p:cNvSpPr/>
            <p:nvPr userDrawn="1"/>
          </p:nvSpPr>
          <p:spPr>
            <a:xfrm>
              <a:off x="3581400" y="435999"/>
              <a:ext cx="4160610" cy="2680076"/>
            </a:xfrm>
            <a:custGeom>
              <a:avLst/>
              <a:gdLst/>
              <a:ahLst/>
              <a:cxnLst/>
              <a:rect l="l" t="t" r="r" b="b"/>
              <a:pathLst>
                <a:path w="4475480" h="2882900">
                  <a:moveTo>
                    <a:pt x="160877" y="0"/>
                  </a:moveTo>
                  <a:lnTo>
                    <a:pt x="118168" y="10034"/>
                  </a:lnTo>
                  <a:lnTo>
                    <a:pt x="80058" y="29604"/>
                  </a:lnTo>
                  <a:lnTo>
                    <a:pt x="47866" y="57277"/>
                  </a:lnTo>
                  <a:lnTo>
                    <a:pt x="22912" y="91620"/>
                  </a:lnTo>
                  <a:lnTo>
                    <a:pt x="6517" y="131200"/>
                  </a:lnTo>
                  <a:lnTo>
                    <a:pt x="0" y="174584"/>
                  </a:lnTo>
                  <a:lnTo>
                    <a:pt x="4681" y="220339"/>
                  </a:lnTo>
                  <a:lnTo>
                    <a:pt x="475013" y="2258409"/>
                  </a:lnTo>
                  <a:lnTo>
                    <a:pt x="494328" y="2307683"/>
                  </a:lnTo>
                  <a:lnTo>
                    <a:pt x="526335" y="2348503"/>
                  </a:lnTo>
                  <a:lnTo>
                    <a:pt x="568612" y="2378560"/>
                  </a:lnTo>
                  <a:lnTo>
                    <a:pt x="618738" y="2395544"/>
                  </a:lnTo>
                  <a:lnTo>
                    <a:pt x="3284481" y="2880227"/>
                  </a:lnTo>
                  <a:lnTo>
                    <a:pt x="3331277" y="2882578"/>
                  </a:lnTo>
                  <a:lnTo>
                    <a:pt x="3376049" y="2873159"/>
                  </a:lnTo>
                  <a:lnTo>
                    <a:pt x="3416757" y="2852981"/>
                  </a:lnTo>
                  <a:lnTo>
                    <a:pt x="3451366" y="2823056"/>
                  </a:lnTo>
                  <a:lnTo>
                    <a:pt x="3477839" y="2784393"/>
                  </a:lnTo>
                  <a:lnTo>
                    <a:pt x="4455497" y="862794"/>
                  </a:lnTo>
                  <a:lnTo>
                    <a:pt x="4470808" y="820693"/>
                  </a:lnTo>
                  <a:lnTo>
                    <a:pt x="4475262" y="778092"/>
                  </a:lnTo>
                  <a:lnTo>
                    <a:pt x="4469690" y="736600"/>
                  </a:lnTo>
                  <a:lnTo>
                    <a:pt x="4454926" y="697826"/>
                  </a:lnTo>
                  <a:lnTo>
                    <a:pt x="4431801" y="663377"/>
                  </a:lnTo>
                  <a:lnTo>
                    <a:pt x="4401148" y="634863"/>
                  </a:lnTo>
                  <a:lnTo>
                    <a:pt x="4363798" y="613893"/>
                  </a:lnTo>
                  <a:lnTo>
                    <a:pt x="4320585" y="602075"/>
                  </a:lnTo>
                  <a:lnTo>
                    <a:pt x="206865" y="934"/>
                  </a:lnTo>
                  <a:lnTo>
                    <a:pt x="160877" y="0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A12E135-BFB4-02D7-A7D1-F2695F18A037}"/>
                </a:ext>
              </a:extLst>
            </p:cNvPr>
            <p:cNvSpPr/>
            <p:nvPr userDrawn="1"/>
          </p:nvSpPr>
          <p:spPr>
            <a:xfrm>
              <a:off x="1272711" y="534368"/>
              <a:ext cx="2596337" cy="2740907"/>
            </a:xfrm>
            <a:custGeom>
              <a:avLst/>
              <a:gdLst>
                <a:gd name="connsiteX0" fmla="*/ 838200 w 1467464"/>
                <a:gd name="connsiteY0" fmla="*/ 63751 h 1549175"/>
                <a:gd name="connsiteX1" fmla="*/ 1459923 w 1467464"/>
                <a:gd name="connsiteY1" fmla="*/ 1337503 h 1549175"/>
                <a:gd name="connsiteX2" fmla="*/ 1383723 w 1467464"/>
                <a:gd name="connsiteY2" fmla="*/ 1442278 h 1549175"/>
                <a:gd name="connsiteX3" fmla="*/ 104775 w 1467464"/>
                <a:gd name="connsiteY3" fmla="*/ 1548785 h 1549175"/>
                <a:gd name="connsiteX4" fmla="*/ 0 w 1467464"/>
                <a:gd name="connsiteY4" fmla="*/ 1472585 h 1549175"/>
                <a:gd name="connsiteX5" fmla="*/ 23380 w 1467464"/>
                <a:gd name="connsiteY5" fmla="*/ 349501 h 1549175"/>
                <a:gd name="connsiteX6" fmla="*/ 99580 w 1467464"/>
                <a:gd name="connsiteY6" fmla="*/ 244726 h 1549175"/>
                <a:gd name="connsiteX7" fmla="*/ 696191 w 1467464"/>
                <a:gd name="connsiteY7" fmla="*/ 9198 h 1549175"/>
                <a:gd name="connsiteX8" fmla="*/ 838200 w 1467464"/>
                <a:gd name="connsiteY8" fmla="*/ 63751 h 154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464" h="1549175">
                  <a:moveTo>
                    <a:pt x="838200" y="63751"/>
                  </a:moveTo>
                  <a:lnTo>
                    <a:pt x="1459923" y="1337503"/>
                  </a:lnTo>
                  <a:cubicBezTo>
                    <a:pt x="1485034" y="1385994"/>
                    <a:pt x="1444337" y="1437948"/>
                    <a:pt x="1383723" y="1442278"/>
                  </a:cubicBezTo>
                  <a:lnTo>
                    <a:pt x="104775" y="1548785"/>
                  </a:lnTo>
                  <a:cubicBezTo>
                    <a:pt x="51089" y="1553114"/>
                    <a:pt x="0" y="1521076"/>
                    <a:pt x="0" y="1472585"/>
                  </a:cubicBezTo>
                  <a:lnTo>
                    <a:pt x="23380" y="349501"/>
                  </a:lnTo>
                  <a:cubicBezTo>
                    <a:pt x="25111" y="290619"/>
                    <a:pt x="48491" y="265508"/>
                    <a:pt x="99580" y="244726"/>
                  </a:cubicBezTo>
                  <a:lnTo>
                    <a:pt x="696191" y="9198"/>
                  </a:lnTo>
                  <a:cubicBezTo>
                    <a:pt x="754207" y="-13315"/>
                    <a:pt x="810491" y="5735"/>
                    <a:pt x="838200" y="63751"/>
                  </a:cubicBezTo>
                  <a:close/>
                </a:path>
              </a:pathLst>
            </a:custGeom>
            <a:solidFill>
              <a:schemeClr val="accent2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164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D52B0B54-4852-B948-01F8-ADE4CA4DF46F}"/>
              </a:ext>
            </a:extLst>
          </p:cNvPr>
          <p:cNvSpPr/>
          <p:nvPr userDrawn="1"/>
        </p:nvSpPr>
        <p:spPr>
          <a:xfrm flipH="1">
            <a:off x="199119" y="0"/>
            <a:ext cx="9769257" cy="6832156"/>
          </a:xfrm>
          <a:custGeom>
            <a:avLst/>
            <a:gdLst>
              <a:gd name="connsiteX0" fmla="*/ 9769257 w 9769257"/>
              <a:gd name="connsiteY0" fmla="*/ 0 h 6832156"/>
              <a:gd name="connsiteX1" fmla="*/ 0 w 9769257"/>
              <a:gd name="connsiteY1" fmla="*/ 0 h 6832156"/>
              <a:gd name="connsiteX2" fmla="*/ 3060742 w 9769257"/>
              <a:gd name="connsiteY2" fmla="*/ 6832156 h 6832156"/>
              <a:gd name="connsiteX3" fmla="*/ 5108869 w 9769257"/>
              <a:gd name="connsiteY3" fmla="*/ 6832156 h 6832156"/>
              <a:gd name="connsiteX4" fmla="*/ 8977050 w 9769257"/>
              <a:gd name="connsiteY4" fmla="*/ 5964710 h 6832156"/>
              <a:gd name="connsiteX5" fmla="*/ 9040972 w 9769257"/>
              <a:gd name="connsiteY5" fmla="*/ 5945718 h 6832156"/>
              <a:gd name="connsiteX6" fmla="*/ 9099498 w 9769257"/>
              <a:gd name="connsiteY6" fmla="*/ 5919024 h 6832156"/>
              <a:gd name="connsiteX7" fmla="*/ 9151865 w 9769257"/>
              <a:gd name="connsiteY7" fmla="*/ 5885408 h 6832156"/>
              <a:gd name="connsiteX8" fmla="*/ 9197307 w 9769257"/>
              <a:gd name="connsiteY8" fmla="*/ 5845650 h 6832156"/>
              <a:gd name="connsiteX9" fmla="*/ 9235062 w 9769257"/>
              <a:gd name="connsiteY9" fmla="*/ 5800529 h 6832156"/>
              <a:gd name="connsiteX10" fmla="*/ 9264365 w 9769257"/>
              <a:gd name="connsiteY10" fmla="*/ 5750826 h 6832156"/>
              <a:gd name="connsiteX11" fmla="*/ 9284451 w 9769257"/>
              <a:gd name="connsiteY11" fmla="*/ 5697319 h 6832156"/>
              <a:gd name="connsiteX12" fmla="*/ 9294556 w 9769257"/>
              <a:gd name="connsiteY12" fmla="*/ 5640787 h 683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69257" h="6832156">
                <a:moveTo>
                  <a:pt x="9769257" y="0"/>
                </a:moveTo>
                <a:lnTo>
                  <a:pt x="0" y="0"/>
                </a:lnTo>
                <a:lnTo>
                  <a:pt x="3060742" y="6832156"/>
                </a:lnTo>
                <a:lnTo>
                  <a:pt x="5108869" y="6832156"/>
                </a:lnTo>
                <a:lnTo>
                  <a:pt x="8977050" y="5964710"/>
                </a:lnTo>
                <a:lnTo>
                  <a:pt x="9040972" y="5945718"/>
                </a:lnTo>
                <a:lnTo>
                  <a:pt x="9099498" y="5919024"/>
                </a:lnTo>
                <a:lnTo>
                  <a:pt x="9151865" y="5885408"/>
                </a:lnTo>
                <a:lnTo>
                  <a:pt x="9197307" y="5845650"/>
                </a:lnTo>
                <a:lnTo>
                  <a:pt x="9235062" y="5800529"/>
                </a:lnTo>
                <a:lnTo>
                  <a:pt x="9264365" y="5750826"/>
                </a:lnTo>
                <a:lnTo>
                  <a:pt x="9284451" y="5697319"/>
                </a:lnTo>
                <a:lnTo>
                  <a:pt x="9294556" y="564078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C9272-C770-E57B-287A-234958AB7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732155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7D263-8415-9AB9-87A1-B101BBD74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321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6842-B45C-C5B9-22CA-D6414845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1321-0802-5558-4849-4A5D93EF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BE7EE-2AB5-B642-9B14-EDC19BA40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94A965F-5F54-8AAC-C6C0-EDCE3931B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1A3AA1B0-D01B-F34B-B235-FDF3F955C8F4}" type="datetime1">
              <a:rPr lang="en-US" smtClean="0"/>
              <a:t>6/18/24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5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BA3DBD3-660F-2E4F-DD39-04C5AC0045E5}"/>
              </a:ext>
            </a:extLst>
          </p:cNvPr>
          <p:cNvSpPr/>
          <p:nvPr userDrawn="1"/>
        </p:nvSpPr>
        <p:spPr>
          <a:xfrm flipH="1">
            <a:off x="182880" y="91439"/>
            <a:ext cx="11887200" cy="6583680"/>
          </a:xfrm>
          <a:custGeom>
            <a:avLst/>
            <a:gdLst>
              <a:gd name="connsiteX0" fmla="*/ 2889539 w 3070513"/>
              <a:gd name="connsiteY0" fmla="*/ 1893743 h 2066925"/>
              <a:gd name="connsiteX1" fmla="*/ 267566 w 3070513"/>
              <a:gd name="connsiteY1" fmla="*/ 2066925 h 2066925"/>
              <a:gd name="connsiteX2" fmla="*/ 86591 w 3070513"/>
              <a:gd name="connsiteY2" fmla="*/ 1885950 h 2066925"/>
              <a:gd name="connsiteX3" fmla="*/ 0 w 3070513"/>
              <a:gd name="connsiteY3" fmla="*/ 180975 h 2066925"/>
              <a:gd name="connsiteX4" fmla="*/ 180975 w 3070513"/>
              <a:gd name="connsiteY4" fmla="*/ 0 h 2066925"/>
              <a:gd name="connsiteX5" fmla="*/ 2889539 w 3070513"/>
              <a:gd name="connsiteY5" fmla="*/ 86591 h 2066925"/>
              <a:gd name="connsiteX6" fmla="*/ 3070514 w 3070513"/>
              <a:gd name="connsiteY6" fmla="*/ 267566 h 2066925"/>
              <a:gd name="connsiteX7" fmla="*/ 3070514 w 3070513"/>
              <a:gd name="connsiteY7" fmla="*/ 1712768 h 2066925"/>
              <a:gd name="connsiteX8" fmla="*/ 2889539 w 3070513"/>
              <a:gd name="connsiteY8" fmla="*/ 1893743 h 20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0513" h="2066925">
                <a:moveTo>
                  <a:pt x="2889539" y="1893743"/>
                </a:moveTo>
                <a:lnTo>
                  <a:pt x="267566" y="2066925"/>
                </a:lnTo>
                <a:cubicBezTo>
                  <a:pt x="167986" y="2066925"/>
                  <a:pt x="86591" y="1985530"/>
                  <a:pt x="86591" y="1885950"/>
                </a:cubicBezTo>
                <a:lnTo>
                  <a:pt x="0" y="180975"/>
                </a:lnTo>
                <a:cubicBezTo>
                  <a:pt x="0" y="81395"/>
                  <a:pt x="81395" y="0"/>
                  <a:pt x="180975" y="0"/>
                </a:cubicBezTo>
                <a:lnTo>
                  <a:pt x="2889539" y="86591"/>
                </a:lnTo>
                <a:cubicBezTo>
                  <a:pt x="2989119" y="86591"/>
                  <a:pt x="3070514" y="167986"/>
                  <a:pt x="3070514" y="267566"/>
                </a:cubicBezTo>
                <a:lnTo>
                  <a:pt x="3070514" y="1712768"/>
                </a:lnTo>
                <a:cubicBezTo>
                  <a:pt x="3070514" y="1813214"/>
                  <a:pt x="2989119" y="1893743"/>
                  <a:pt x="2889539" y="1893743"/>
                </a:cubicBezTo>
                <a:close/>
              </a:path>
            </a:pathLst>
          </a:custGeom>
          <a:solidFill>
            <a:schemeClr val="accent2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22BAB-7F90-BD15-66BE-732AC0D8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14400"/>
            <a:ext cx="5023104" cy="118872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8012-28DD-DD27-B39D-B13A42C41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0"/>
            <a:ext cx="5023104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244F2-9FB0-03D7-0F44-C38EFBF7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C29F2-293D-0AFA-A533-4AE0AF7C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C6FF8C6F-3D2E-7F7D-2075-80E00B099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9E2CFF40-9D72-0B48-93FC-6F7DA38A671F}" type="datetime1">
              <a:rPr lang="en-US" smtClean="0"/>
              <a:t>6/18/24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2BAB-7F90-BD15-66BE-732AC0D8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14400"/>
            <a:ext cx="5023104" cy="118872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8012-28DD-DD27-B39D-B13A42C41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0"/>
            <a:ext cx="5023104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244F2-9FB0-03D7-0F44-C38EFBF7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C29F2-293D-0AFA-A533-4AE0AF7C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BA1CA12-278B-60D7-718D-CD6B78DD44BB}"/>
              </a:ext>
            </a:extLst>
          </p:cNvPr>
          <p:cNvSpPr/>
          <p:nvPr userDrawn="1"/>
        </p:nvSpPr>
        <p:spPr>
          <a:xfrm>
            <a:off x="6201125" y="371513"/>
            <a:ext cx="5887085" cy="5959645"/>
          </a:xfrm>
          <a:custGeom>
            <a:avLst/>
            <a:gdLst/>
            <a:ahLst/>
            <a:cxnLst/>
            <a:rect l="l" t="t" r="r" b="b"/>
            <a:pathLst>
              <a:path w="5887084" h="5307965">
                <a:moveTo>
                  <a:pt x="5634838" y="0"/>
                </a:moveTo>
                <a:lnTo>
                  <a:pt x="212649" y="456920"/>
                </a:lnTo>
                <a:lnTo>
                  <a:pt x="168272" y="464998"/>
                </a:lnTo>
                <a:lnTo>
                  <a:pt x="127608" y="480869"/>
                </a:lnTo>
                <a:lnTo>
                  <a:pt x="91341" y="503620"/>
                </a:lnTo>
                <a:lnTo>
                  <a:pt x="60158" y="532339"/>
                </a:lnTo>
                <a:lnTo>
                  <a:pt x="34747" y="566115"/>
                </a:lnTo>
                <a:lnTo>
                  <a:pt x="15792" y="604035"/>
                </a:lnTo>
                <a:lnTo>
                  <a:pt x="3981" y="645187"/>
                </a:lnTo>
                <a:lnTo>
                  <a:pt x="0" y="688659"/>
                </a:lnTo>
                <a:lnTo>
                  <a:pt x="4534" y="733539"/>
                </a:lnTo>
                <a:lnTo>
                  <a:pt x="878916" y="5120754"/>
                </a:lnTo>
                <a:lnTo>
                  <a:pt x="892573" y="5165442"/>
                </a:lnTo>
                <a:lnTo>
                  <a:pt x="914158" y="5205335"/>
                </a:lnTo>
                <a:lnTo>
                  <a:pt x="942593" y="5239708"/>
                </a:lnTo>
                <a:lnTo>
                  <a:pt x="976805" y="5267836"/>
                </a:lnTo>
                <a:lnTo>
                  <a:pt x="1015715" y="5288992"/>
                </a:lnTo>
                <a:lnTo>
                  <a:pt x="1058249" y="5302452"/>
                </a:lnTo>
                <a:lnTo>
                  <a:pt x="1103331" y="5307489"/>
                </a:lnTo>
                <a:lnTo>
                  <a:pt x="1149883" y="5303380"/>
                </a:lnTo>
                <a:lnTo>
                  <a:pt x="3931780" y="4774209"/>
                </a:lnTo>
                <a:lnTo>
                  <a:pt x="3976383" y="4760982"/>
                </a:lnTo>
                <a:lnTo>
                  <a:pt x="4016887" y="4739494"/>
                </a:lnTo>
                <a:lnTo>
                  <a:pt x="4052230" y="4710612"/>
                </a:lnTo>
                <a:lnTo>
                  <a:pt x="4081352" y="4675202"/>
                </a:lnTo>
                <a:lnTo>
                  <a:pt x="4103192" y="4634128"/>
                </a:lnTo>
                <a:lnTo>
                  <a:pt x="5869115" y="319151"/>
                </a:lnTo>
                <a:lnTo>
                  <a:pt x="5882358" y="275213"/>
                </a:lnTo>
                <a:lnTo>
                  <a:pt x="5886703" y="231548"/>
                </a:lnTo>
                <a:lnTo>
                  <a:pt x="5882812" y="189061"/>
                </a:lnTo>
                <a:lnTo>
                  <a:pt x="5871350" y="148654"/>
                </a:lnTo>
                <a:lnTo>
                  <a:pt x="5852980" y="111233"/>
                </a:lnTo>
                <a:lnTo>
                  <a:pt x="5828364" y="77700"/>
                </a:lnTo>
                <a:lnTo>
                  <a:pt x="5798168" y="48960"/>
                </a:lnTo>
                <a:lnTo>
                  <a:pt x="5763053" y="25916"/>
                </a:lnTo>
                <a:lnTo>
                  <a:pt x="5723685" y="9472"/>
                </a:lnTo>
                <a:lnTo>
                  <a:pt x="5680725" y="532"/>
                </a:lnTo>
                <a:lnTo>
                  <a:pt x="5634838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C6FF8C6F-3D2E-7F7D-2075-80E00B099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AAA2907D-EE4D-194B-A736-3140C72BF074}" type="datetime1">
              <a:rPr lang="en-US" smtClean="0"/>
              <a:t>6/18/24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9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682E0CEA-C7E4-EAB9-612E-75B399827E8F}"/>
              </a:ext>
            </a:extLst>
          </p:cNvPr>
          <p:cNvSpPr/>
          <p:nvPr userDrawn="1"/>
        </p:nvSpPr>
        <p:spPr>
          <a:xfrm flipV="1">
            <a:off x="121920" y="182878"/>
            <a:ext cx="11887200" cy="6583680"/>
          </a:xfrm>
          <a:custGeom>
            <a:avLst/>
            <a:gdLst>
              <a:gd name="connsiteX0" fmla="*/ 3252355 w 3499143"/>
              <a:gd name="connsiteY0" fmla="*/ 2386446 h 2386445"/>
              <a:gd name="connsiteX1" fmla="*/ 246784 w 3499143"/>
              <a:gd name="connsiteY1" fmla="*/ 2299855 h 2386445"/>
              <a:gd name="connsiteX2" fmla="*/ 0 w 3499143"/>
              <a:gd name="connsiteY2" fmla="*/ 2053071 h 2386445"/>
              <a:gd name="connsiteX3" fmla="*/ 173182 w 3499143"/>
              <a:gd name="connsiteY3" fmla="*/ 506557 h 2386445"/>
              <a:gd name="connsiteX4" fmla="*/ 419966 w 3499143"/>
              <a:gd name="connsiteY4" fmla="*/ 259773 h 2386445"/>
              <a:gd name="connsiteX5" fmla="*/ 3252355 w 3499143"/>
              <a:gd name="connsiteY5" fmla="*/ 0 h 2386445"/>
              <a:gd name="connsiteX6" fmla="*/ 3499139 w 3499143"/>
              <a:gd name="connsiteY6" fmla="*/ 246784 h 2386445"/>
              <a:gd name="connsiteX7" fmla="*/ 3499139 w 3499143"/>
              <a:gd name="connsiteY7" fmla="*/ 2139662 h 2386445"/>
              <a:gd name="connsiteX8" fmla="*/ 3252355 w 3499143"/>
              <a:gd name="connsiteY8" fmla="*/ 2386446 h 238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9143" h="2386445">
                <a:moveTo>
                  <a:pt x="3252355" y="2386446"/>
                </a:moveTo>
                <a:lnTo>
                  <a:pt x="246784" y="2299855"/>
                </a:lnTo>
                <a:cubicBezTo>
                  <a:pt x="109970" y="2299855"/>
                  <a:pt x="0" y="2189018"/>
                  <a:pt x="0" y="2053071"/>
                </a:cubicBezTo>
                <a:lnTo>
                  <a:pt x="173182" y="506557"/>
                </a:lnTo>
                <a:cubicBezTo>
                  <a:pt x="173182" y="369743"/>
                  <a:pt x="284018" y="259773"/>
                  <a:pt x="419966" y="259773"/>
                </a:cubicBezTo>
                <a:lnTo>
                  <a:pt x="3252355" y="0"/>
                </a:lnTo>
                <a:cubicBezTo>
                  <a:pt x="3389168" y="0"/>
                  <a:pt x="3499139" y="110836"/>
                  <a:pt x="3499139" y="246784"/>
                </a:cubicBezTo>
                <a:lnTo>
                  <a:pt x="3499139" y="2139662"/>
                </a:lnTo>
                <a:cubicBezTo>
                  <a:pt x="3500005" y="2275609"/>
                  <a:pt x="3389168" y="2386446"/>
                  <a:pt x="3252355" y="2386446"/>
                </a:cubicBezTo>
                <a:close/>
              </a:path>
            </a:pathLst>
          </a:custGeom>
          <a:solidFill>
            <a:schemeClr val="accent2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22BAB-7F90-BD15-66BE-732AC0D8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696" y="914400"/>
            <a:ext cx="5026152" cy="118872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8012-28DD-DD27-B39D-B13A42C41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648" y="2103120"/>
            <a:ext cx="50261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244F2-9FB0-03D7-0F44-C38EFBF7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C29F2-293D-0AFA-A533-4AE0AF7C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93E21C-5FFA-4EA5-8831-DA3028636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E67E0B9A-A3AF-B94B-95D7-AD54EC30A0D2}" type="datetime1">
              <a:rPr lang="en-US" smtClean="0"/>
              <a:t>6/18/24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1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2BAB-7F90-BD15-66BE-732AC0D8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696" y="914400"/>
            <a:ext cx="5026152" cy="118872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8012-28DD-DD27-B39D-B13A42C41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648" y="2103120"/>
            <a:ext cx="50261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244F2-9FB0-03D7-0F44-C38EFBF7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C29F2-293D-0AFA-A533-4AE0AF7C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52AFC2C7-F44F-95B7-D9F8-01427904E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74DBE65D-A50F-3C4E-9A76-DB9BC5F18500}" type="datetime1">
              <a:rPr lang="en-US" smtClean="0"/>
              <a:t>6/18/24</a:t>
            </a:fld>
            <a:endParaRPr lang="en-US"/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EA26556C-9E71-2FEB-A8F7-FB6EB26208DF}"/>
              </a:ext>
            </a:extLst>
          </p:cNvPr>
          <p:cNvSpPr/>
          <p:nvPr userDrawn="1"/>
        </p:nvSpPr>
        <p:spPr>
          <a:xfrm>
            <a:off x="170411" y="695962"/>
            <a:ext cx="5737044" cy="5339080"/>
          </a:xfrm>
          <a:custGeom>
            <a:avLst/>
            <a:gdLst/>
            <a:ahLst/>
            <a:cxnLst/>
            <a:rect l="l" t="t" r="r" b="b"/>
            <a:pathLst>
              <a:path w="6061710" h="5339080">
                <a:moveTo>
                  <a:pt x="5671496" y="0"/>
                </a:moveTo>
                <a:lnTo>
                  <a:pt x="5622244" y="975"/>
                </a:lnTo>
                <a:lnTo>
                  <a:pt x="374032" y="404861"/>
                </a:lnTo>
                <a:lnTo>
                  <a:pt x="327307" y="411044"/>
                </a:lnTo>
                <a:lnTo>
                  <a:pt x="282642" y="422050"/>
                </a:lnTo>
                <a:lnTo>
                  <a:pt x="240292" y="437563"/>
                </a:lnTo>
                <a:lnTo>
                  <a:pt x="200512" y="457269"/>
                </a:lnTo>
                <a:lnTo>
                  <a:pt x="163555" y="480853"/>
                </a:lnTo>
                <a:lnTo>
                  <a:pt x="129677" y="508001"/>
                </a:lnTo>
                <a:lnTo>
                  <a:pt x="99132" y="538399"/>
                </a:lnTo>
                <a:lnTo>
                  <a:pt x="72173" y="571731"/>
                </a:lnTo>
                <a:lnTo>
                  <a:pt x="49056" y="607683"/>
                </a:lnTo>
                <a:lnTo>
                  <a:pt x="30035" y="645941"/>
                </a:lnTo>
                <a:lnTo>
                  <a:pt x="15365" y="686189"/>
                </a:lnTo>
                <a:lnTo>
                  <a:pt x="5299" y="728115"/>
                </a:lnTo>
                <a:lnTo>
                  <a:pt x="92" y="771402"/>
                </a:lnTo>
                <a:lnTo>
                  <a:pt x="0" y="815736"/>
                </a:lnTo>
                <a:lnTo>
                  <a:pt x="5275" y="860803"/>
                </a:lnTo>
                <a:lnTo>
                  <a:pt x="646765" y="4476290"/>
                </a:lnTo>
                <a:lnTo>
                  <a:pt x="657656" y="4521442"/>
                </a:lnTo>
                <a:lnTo>
                  <a:pt x="673723" y="4564368"/>
                </a:lnTo>
                <a:lnTo>
                  <a:pt x="694623" y="4604753"/>
                </a:lnTo>
                <a:lnTo>
                  <a:pt x="720019" y="4642284"/>
                </a:lnTo>
                <a:lnTo>
                  <a:pt x="749570" y="4676645"/>
                </a:lnTo>
                <a:lnTo>
                  <a:pt x="782935" y="4707521"/>
                </a:lnTo>
                <a:lnTo>
                  <a:pt x="819777" y="4734599"/>
                </a:lnTo>
                <a:lnTo>
                  <a:pt x="859753" y="4757563"/>
                </a:lnTo>
                <a:lnTo>
                  <a:pt x="902526" y="4776099"/>
                </a:lnTo>
                <a:lnTo>
                  <a:pt x="947755" y="4789893"/>
                </a:lnTo>
                <a:lnTo>
                  <a:pt x="995100" y="4798629"/>
                </a:lnTo>
                <a:lnTo>
                  <a:pt x="5240812" y="5335153"/>
                </a:lnTo>
                <a:lnTo>
                  <a:pt x="5290036" y="5338519"/>
                </a:lnTo>
                <a:lnTo>
                  <a:pt x="5338217" y="5336269"/>
                </a:lnTo>
                <a:lnTo>
                  <a:pt x="5384983" y="5328694"/>
                </a:lnTo>
                <a:lnTo>
                  <a:pt x="5429961" y="5316084"/>
                </a:lnTo>
                <a:lnTo>
                  <a:pt x="5472782" y="5298729"/>
                </a:lnTo>
                <a:lnTo>
                  <a:pt x="5513072" y="5276918"/>
                </a:lnTo>
                <a:lnTo>
                  <a:pt x="5550462" y="5250943"/>
                </a:lnTo>
                <a:lnTo>
                  <a:pt x="5584578" y="5221092"/>
                </a:lnTo>
                <a:lnTo>
                  <a:pt x="5615050" y="5187657"/>
                </a:lnTo>
                <a:lnTo>
                  <a:pt x="5641506" y="5150927"/>
                </a:lnTo>
                <a:lnTo>
                  <a:pt x="5663574" y="5111192"/>
                </a:lnTo>
                <a:lnTo>
                  <a:pt x="5680883" y="5068743"/>
                </a:lnTo>
                <a:lnTo>
                  <a:pt x="5693062" y="5023869"/>
                </a:lnTo>
                <a:lnTo>
                  <a:pt x="5699739" y="4976861"/>
                </a:lnTo>
                <a:lnTo>
                  <a:pt x="6060736" y="420964"/>
                </a:lnTo>
                <a:lnTo>
                  <a:pt x="6061562" y="373605"/>
                </a:lnTo>
                <a:lnTo>
                  <a:pt x="6056659" y="327637"/>
                </a:lnTo>
                <a:lnTo>
                  <a:pt x="6046359" y="283379"/>
                </a:lnTo>
                <a:lnTo>
                  <a:pt x="6030993" y="241147"/>
                </a:lnTo>
                <a:lnTo>
                  <a:pt x="6010892" y="201258"/>
                </a:lnTo>
                <a:lnTo>
                  <a:pt x="5986386" y="164029"/>
                </a:lnTo>
                <a:lnTo>
                  <a:pt x="5957807" y="129778"/>
                </a:lnTo>
                <a:lnTo>
                  <a:pt x="5925485" y="98820"/>
                </a:lnTo>
                <a:lnTo>
                  <a:pt x="5889752" y="71473"/>
                </a:lnTo>
                <a:lnTo>
                  <a:pt x="5850938" y="48055"/>
                </a:lnTo>
                <a:lnTo>
                  <a:pt x="5809375" y="28881"/>
                </a:lnTo>
                <a:lnTo>
                  <a:pt x="5765393" y="14269"/>
                </a:lnTo>
                <a:lnTo>
                  <a:pt x="5719323" y="4536"/>
                </a:lnTo>
                <a:lnTo>
                  <a:pt x="5671496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82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47EE88-9761-1D74-9D09-18A65868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2707A-E9FD-2106-FD8B-2F9C1C9DA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3120"/>
            <a:ext cx="10515600" cy="384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96F31-FB93-E231-1347-40ABA5049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DFDF94E9-71EE-D44E-87D0-51B9CC04DDCD}" type="datetime1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4212D-EBAC-2BF1-F836-22F2C8E05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F70F-FFB8-DDE7-93A8-88FB685D5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F86BE7EE-2AB5-B642-9B14-EDC19BA4004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255AA0FD-3382-7053-C5D1-CC6FD16A880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30291" y="6323290"/>
            <a:ext cx="1293679" cy="365760"/>
            <a:chOff x="1735540" y="2135206"/>
            <a:chExt cx="6973063" cy="1971487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006788B-5DA4-169C-4A5B-1782F125B92A}"/>
                </a:ext>
              </a:extLst>
            </p:cNvPr>
            <p:cNvSpPr/>
            <p:nvPr/>
          </p:nvSpPr>
          <p:spPr>
            <a:xfrm>
              <a:off x="3760279" y="2535698"/>
              <a:ext cx="4948324" cy="1107628"/>
            </a:xfrm>
            <a:custGeom>
              <a:avLst/>
              <a:gdLst>
                <a:gd name="connsiteX0" fmla="*/ 246949 w 4948324"/>
                <a:gd name="connsiteY0" fmla="*/ 144644 h 1107628"/>
                <a:gd name="connsiteX1" fmla="*/ 254713 w 4948324"/>
                <a:gd name="connsiteY1" fmla="*/ 144668 h 1107628"/>
                <a:gd name="connsiteX2" fmla="*/ 637074 w 4948324"/>
                <a:gd name="connsiteY2" fmla="*/ 384721 h 1107628"/>
                <a:gd name="connsiteX3" fmla="*/ 586604 w 4948324"/>
                <a:gd name="connsiteY3" fmla="*/ 520446 h 1107628"/>
                <a:gd name="connsiteX4" fmla="*/ 462473 w 4948324"/>
                <a:gd name="connsiteY4" fmla="*/ 587968 h 1107628"/>
                <a:gd name="connsiteX5" fmla="*/ 618659 w 4948324"/>
                <a:gd name="connsiteY5" fmla="*/ 657535 h 1107628"/>
                <a:gd name="connsiteX6" fmla="*/ 677997 w 4948324"/>
                <a:gd name="connsiteY6" fmla="*/ 815768 h 1107628"/>
                <a:gd name="connsiteX7" fmla="*/ 574327 w 4948324"/>
                <a:gd name="connsiteY7" fmla="*/ 1025153 h 1107628"/>
                <a:gd name="connsiteX8" fmla="*/ 283779 w 4948324"/>
                <a:gd name="connsiteY8" fmla="*/ 1087219 h 1107628"/>
                <a:gd name="connsiteX9" fmla="*/ 283779 w 4948324"/>
                <a:gd name="connsiteY9" fmla="*/ 1087219 h 1107628"/>
                <a:gd name="connsiteX10" fmla="*/ 52 w 4948324"/>
                <a:gd name="connsiteY10" fmla="*/ 1087219 h 1107628"/>
                <a:gd name="connsiteX11" fmla="*/ 52 w 4948324"/>
                <a:gd name="connsiteY11" fmla="*/ 144644 h 1107628"/>
                <a:gd name="connsiteX12" fmla="*/ 246949 w 4948324"/>
                <a:gd name="connsiteY12" fmla="*/ 144644 h 1107628"/>
                <a:gd name="connsiteX13" fmla="*/ 304240 w 4948324"/>
                <a:gd name="connsiteY13" fmla="*/ 657535 h 1107628"/>
                <a:gd name="connsiteX14" fmla="*/ 180110 w 4948324"/>
                <a:gd name="connsiteY14" fmla="*/ 657535 h 1107628"/>
                <a:gd name="connsiteX15" fmla="*/ 180110 w 4948324"/>
                <a:gd name="connsiteY15" fmla="*/ 952175 h 1107628"/>
                <a:gd name="connsiteX16" fmla="*/ 285143 w 4948324"/>
                <a:gd name="connsiteY16" fmla="*/ 952175 h 1107628"/>
                <a:gd name="connsiteX17" fmla="*/ 437238 w 4948324"/>
                <a:gd name="connsiteY17" fmla="*/ 922166 h 1107628"/>
                <a:gd name="connsiteX18" fmla="*/ 489754 w 4948324"/>
                <a:gd name="connsiteY18" fmla="*/ 808948 h 1107628"/>
                <a:gd name="connsiteX19" fmla="*/ 439966 w 4948324"/>
                <a:gd name="connsiteY19" fmla="*/ 693001 h 1107628"/>
                <a:gd name="connsiteX20" fmla="*/ 304240 w 4948324"/>
                <a:gd name="connsiteY20" fmla="*/ 657535 h 1107628"/>
                <a:gd name="connsiteX21" fmla="*/ 304240 w 4948324"/>
                <a:gd name="connsiteY21" fmla="*/ 657535 h 1107628"/>
                <a:gd name="connsiteX22" fmla="*/ 264682 w 4948324"/>
                <a:gd name="connsiteY22" fmla="*/ 276959 h 1107628"/>
                <a:gd name="connsiteX23" fmla="*/ 180110 w 4948324"/>
                <a:gd name="connsiteY23" fmla="*/ 276959 h 1107628"/>
                <a:gd name="connsiteX24" fmla="*/ 180110 w 4948324"/>
                <a:gd name="connsiteY24" fmla="*/ 532041 h 1107628"/>
                <a:gd name="connsiteX25" fmla="*/ 290599 w 4948324"/>
                <a:gd name="connsiteY25" fmla="*/ 532041 h 1107628"/>
                <a:gd name="connsiteX26" fmla="*/ 409274 w 4948324"/>
                <a:gd name="connsiteY26" fmla="*/ 498621 h 1107628"/>
                <a:gd name="connsiteX27" fmla="*/ 452924 w 4948324"/>
                <a:gd name="connsiteY27" fmla="*/ 399725 h 1107628"/>
                <a:gd name="connsiteX28" fmla="*/ 407228 w 4948324"/>
                <a:gd name="connsiteY28" fmla="*/ 304240 h 1107628"/>
                <a:gd name="connsiteX29" fmla="*/ 264682 w 4948324"/>
                <a:gd name="connsiteY29" fmla="*/ 276959 h 1107628"/>
                <a:gd name="connsiteX30" fmla="*/ 264682 w 4948324"/>
                <a:gd name="connsiteY30" fmla="*/ 276959 h 1107628"/>
                <a:gd name="connsiteX31" fmla="*/ 978796 w 4948324"/>
                <a:gd name="connsiteY31" fmla="*/ 365624 h 1107628"/>
                <a:gd name="connsiteX32" fmla="*/ 978796 w 4948324"/>
                <a:gd name="connsiteY32" fmla="*/ 1087219 h 1107628"/>
                <a:gd name="connsiteX33" fmla="*/ 804194 w 4948324"/>
                <a:gd name="connsiteY33" fmla="*/ 1087219 h 1107628"/>
                <a:gd name="connsiteX34" fmla="*/ 804194 w 4948324"/>
                <a:gd name="connsiteY34" fmla="*/ 365624 h 1107628"/>
                <a:gd name="connsiteX35" fmla="*/ 978796 w 4948324"/>
                <a:gd name="connsiteY35" fmla="*/ 365624 h 1107628"/>
                <a:gd name="connsiteX36" fmla="*/ 890131 w 4948324"/>
                <a:gd name="connsiteY36" fmla="*/ 52 h 1107628"/>
                <a:gd name="connsiteX37" fmla="*/ 969929 w 4948324"/>
                <a:gd name="connsiteY37" fmla="*/ 30743 h 1107628"/>
                <a:gd name="connsiteX38" fmla="*/ 1000621 w 4948324"/>
                <a:gd name="connsiteY38" fmla="*/ 106449 h 1107628"/>
                <a:gd name="connsiteX39" fmla="*/ 969929 w 4948324"/>
                <a:gd name="connsiteY39" fmla="*/ 181474 h 1107628"/>
                <a:gd name="connsiteX40" fmla="*/ 890131 w 4948324"/>
                <a:gd name="connsiteY40" fmla="*/ 211483 h 1107628"/>
                <a:gd name="connsiteX41" fmla="*/ 811697 w 4948324"/>
                <a:gd name="connsiteY41" fmla="*/ 181474 h 1107628"/>
                <a:gd name="connsiteX42" fmla="*/ 781005 w 4948324"/>
                <a:gd name="connsiteY42" fmla="*/ 106449 h 1107628"/>
                <a:gd name="connsiteX43" fmla="*/ 811697 w 4948324"/>
                <a:gd name="connsiteY43" fmla="*/ 30743 h 1107628"/>
                <a:gd name="connsiteX44" fmla="*/ 890131 w 4948324"/>
                <a:gd name="connsiteY44" fmla="*/ 52 h 1107628"/>
                <a:gd name="connsiteX45" fmla="*/ 1435099 w 4948324"/>
                <a:gd name="connsiteY45" fmla="*/ 1107680 h 1107628"/>
                <a:gd name="connsiteX46" fmla="*/ 1531267 w 4948324"/>
                <a:gd name="connsiteY46" fmla="*/ 1094039 h 1107628"/>
                <a:gd name="connsiteX47" fmla="*/ 1616521 w 4948324"/>
                <a:gd name="connsiteY47" fmla="*/ 1053117 h 1107628"/>
                <a:gd name="connsiteX48" fmla="*/ 1616521 w 4948324"/>
                <a:gd name="connsiteY48" fmla="*/ 1053117 h 1107628"/>
                <a:gd name="connsiteX49" fmla="*/ 1555138 w 4948324"/>
                <a:gd name="connsiteY49" fmla="*/ 941263 h 1107628"/>
                <a:gd name="connsiteX50" fmla="*/ 1469201 w 4948324"/>
                <a:gd name="connsiteY50" fmla="*/ 967180 h 1107628"/>
                <a:gd name="connsiteX51" fmla="*/ 1411228 w 4948324"/>
                <a:gd name="connsiteY51" fmla="*/ 943991 h 1107628"/>
                <a:gd name="connsiteX52" fmla="*/ 1392813 w 4948324"/>
                <a:gd name="connsiteY52" fmla="*/ 867603 h 1107628"/>
                <a:gd name="connsiteX53" fmla="*/ 1392813 w 4948324"/>
                <a:gd name="connsiteY53" fmla="*/ 867603 h 1107628"/>
                <a:gd name="connsiteX54" fmla="*/ 1392813 w 4948324"/>
                <a:gd name="connsiteY54" fmla="*/ 491118 h 1107628"/>
                <a:gd name="connsiteX55" fmla="*/ 1542861 w 4948324"/>
                <a:gd name="connsiteY55" fmla="*/ 491118 h 1107628"/>
                <a:gd name="connsiteX56" fmla="*/ 1560594 w 4948324"/>
                <a:gd name="connsiteY56" fmla="*/ 365624 h 1107628"/>
                <a:gd name="connsiteX57" fmla="*/ 1392813 w 4948324"/>
                <a:gd name="connsiteY57" fmla="*/ 365624 h 1107628"/>
                <a:gd name="connsiteX58" fmla="*/ 1392813 w 4948324"/>
                <a:gd name="connsiteY58" fmla="*/ 185566 h 1107628"/>
                <a:gd name="connsiteX59" fmla="*/ 1218212 w 4948324"/>
                <a:gd name="connsiteY59" fmla="*/ 206027 h 1107628"/>
                <a:gd name="connsiteX60" fmla="*/ 1218212 w 4948324"/>
                <a:gd name="connsiteY60" fmla="*/ 365624 h 1107628"/>
                <a:gd name="connsiteX61" fmla="*/ 1104993 w 4948324"/>
                <a:gd name="connsiteY61" fmla="*/ 365624 h 1107628"/>
                <a:gd name="connsiteX62" fmla="*/ 1104993 w 4948324"/>
                <a:gd name="connsiteY62" fmla="*/ 491118 h 1107628"/>
                <a:gd name="connsiteX63" fmla="*/ 1218212 w 4948324"/>
                <a:gd name="connsiteY63" fmla="*/ 491118 h 1107628"/>
                <a:gd name="connsiteX64" fmla="*/ 1218212 w 4948324"/>
                <a:gd name="connsiteY64" fmla="*/ 871695 h 1107628"/>
                <a:gd name="connsiteX65" fmla="*/ 1273457 w 4948324"/>
                <a:gd name="connsiteY65" fmla="*/ 1046979 h 1107628"/>
                <a:gd name="connsiteX66" fmla="*/ 1435099 w 4948324"/>
                <a:gd name="connsiteY66" fmla="*/ 1107680 h 1107628"/>
                <a:gd name="connsiteX67" fmla="*/ 1965063 w 4948324"/>
                <a:gd name="connsiteY67" fmla="*/ 1087219 h 1107628"/>
                <a:gd name="connsiteX68" fmla="*/ 1965063 w 4948324"/>
                <a:gd name="connsiteY68" fmla="*/ 491118 h 1107628"/>
                <a:gd name="connsiteX69" fmla="*/ 2119203 w 4948324"/>
                <a:gd name="connsiteY69" fmla="*/ 491118 h 1107628"/>
                <a:gd name="connsiteX70" fmla="*/ 2138301 w 4948324"/>
                <a:gd name="connsiteY70" fmla="*/ 365624 h 1107628"/>
                <a:gd name="connsiteX71" fmla="*/ 1965063 w 4948324"/>
                <a:gd name="connsiteY71" fmla="*/ 365624 h 1107628"/>
                <a:gd name="connsiteX72" fmla="*/ 1965063 w 4948324"/>
                <a:gd name="connsiteY72" fmla="*/ 289235 h 1107628"/>
                <a:gd name="connsiteX73" fmla="*/ 1987570 w 4948324"/>
                <a:gd name="connsiteY73" fmla="*/ 213529 h 1107628"/>
                <a:gd name="connsiteX74" fmla="*/ 2061912 w 4948324"/>
                <a:gd name="connsiteY74" fmla="*/ 189658 h 1107628"/>
                <a:gd name="connsiteX75" fmla="*/ 2180587 w 4948324"/>
                <a:gd name="connsiteY75" fmla="*/ 216939 h 1107628"/>
                <a:gd name="connsiteX76" fmla="*/ 2180587 w 4948324"/>
                <a:gd name="connsiteY76" fmla="*/ 216939 h 1107628"/>
                <a:gd name="connsiteX77" fmla="*/ 2231057 w 4948324"/>
                <a:gd name="connsiteY77" fmla="*/ 99629 h 1107628"/>
                <a:gd name="connsiteX78" fmla="*/ 2044179 w 4948324"/>
                <a:gd name="connsiteY78" fmla="*/ 57343 h 1107628"/>
                <a:gd name="connsiteX79" fmla="*/ 1856619 w 4948324"/>
                <a:gd name="connsiteY79" fmla="*/ 120772 h 1107628"/>
                <a:gd name="connsiteX80" fmla="*/ 1790461 w 4948324"/>
                <a:gd name="connsiteY80" fmla="*/ 286507 h 1107628"/>
                <a:gd name="connsiteX81" fmla="*/ 1790461 w 4948324"/>
                <a:gd name="connsiteY81" fmla="*/ 286507 h 1107628"/>
                <a:gd name="connsiteX82" fmla="*/ 1790461 w 4948324"/>
                <a:gd name="connsiteY82" fmla="*/ 365624 h 1107628"/>
                <a:gd name="connsiteX83" fmla="*/ 1673151 w 4948324"/>
                <a:gd name="connsiteY83" fmla="*/ 365624 h 1107628"/>
                <a:gd name="connsiteX84" fmla="*/ 1673151 w 4948324"/>
                <a:gd name="connsiteY84" fmla="*/ 491118 h 1107628"/>
                <a:gd name="connsiteX85" fmla="*/ 1790461 w 4948324"/>
                <a:gd name="connsiteY85" fmla="*/ 491118 h 1107628"/>
                <a:gd name="connsiteX86" fmla="*/ 1790461 w 4948324"/>
                <a:gd name="connsiteY86" fmla="*/ 1087219 h 1107628"/>
                <a:gd name="connsiteX87" fmla="*/ 1965063 w 4948324"/>
                <a:gd name="connsiteY87" fmla="*/ 1087219 h 1107628"/>
                <a:gd name="connsiteX88" fmla="*/ 2525036 w 4948324"/>
                <a:gd name="connsiteY88" fmla="*/ 345162 h 1107628"/>
                <a:gd name="connsiteX89" fmla="*/ 2773980 w 4948324"/>
                <a:gd name="connsiteY89" fmla="*/ 446786 h 1107628"/>
                <a:gd name="connsiteX90" fmla="*/ 2863327 w 4948324"/>
                <a:gd name="connsiteY90" fmla="*/ 725739 h 1107628"/>
                <a:gd name="connsiteX91" fmla="*/ 2822405 w 4948324"/>
                <a:gd name="connsiteY91" fmla="*/ 925576 h 1107628"/>
                <a:gd name="connsiteX92" fmla="*/ 2705094 w 4948324"/>
                <a:gd name="connsiteY92" fmla="*/ 1059937 h 1107628"/>
                <a:gd name="connsiteX93" fmla="*/ 2523672 w 4948324"/>
                <a:gd name="connsiteY93" fmla="*/ 1107680 h 1107628"/>
                <a:gd name="connsiteX94" fmla="*/ 2274047 w 4948324"/>
                <a:gd name="connsiteY94" fmla="*/ 1006056 h 1107628"/>
                <a:gd name="connsiteX95" fmla="*/ 2184018 w 4948324"/>
                <a:gd name="connsiteY95" fmla="*/ 725739 h 1107628"/>
                <a:gd name="connsiteX96" fmla="*/ 2224940 w 4948324"/>
                <a:gd name="connsiteY96" fmla="*/ 526584 h 1107628"/>
                <a:gd name="connsiteX97" fmla="*/ 2342932 w 4948324"/>
                <a:gd name="connsiteY97" fmla="*/ 392905 h 1107628"/>
                <a:gd name="connsiteX98" fmla="*/ 2525036 w 4948324"/>
                <a:gd name="connsiteY98" fmla="*/ 345162 h 1107628"/>
                <a:gd name="connsiteX99" fmla="*/ 2525036 w 4948324"/>
                <a:gd name="connsiteY99" fmla="*/ 477478 h 1107628"/>
                <a:gd name="connsiteX100" fmla="*/ 2368168 w 4948324"/>
                <a:gd name="connsiteY100" fmla="*/ 725739 h 1107628"/>
                <a:gd name="connsiteX101" fmla="*/ 2407044 w 4948324"/>
                <a:gd name="connsiteY101" fmla="*/ 914663 h 1107628"/>
                <a:gd name="connsiteX102" fmla="*/ 2523672 w 4948324"/>
                <a:gd name="connsiteY102" fmla="*/ 975365 h 1107628"/>
                <a:gd name="connsiteX103" fmla="*/ 2640301 w 4948324"/>
                <a:gd name="connsiteY103" fmla="*/ 913981 h 1107628"/>
                <a:gd name="connsiteX104" fmla="*/ 2679177 w 4948324"/>
                <a:gd name="connsiteY104" fmla="*/ 725739 h 1107628"/>
                <a:gd name="connsiteX105" fmla="*/ 2640301 w 4948324"/>
                <a:gd name="connsiteY105" fmla="*/ 538179 h 1107628"/>
                <a:gd name="connsiteX106" fmla="*/ 2525036 w 4948324"/>
                <a:gd name="connsiteY106" fmla="*/ 477478 h 1107628"/>
                <a:gd name="connsiteX107" fmla="*/ 3305990 w 4948324"/>
                <a:gd name="connsiteY107" fmla="*/ 1107680 h 1107628"/>
                <a:gd name="connsiteX108" fmla="*/ 3539246 w 4948324"/>
                <a:gd name="connsiteY108" fmla="*/ 1024471 h 1107628"/>
                <a:gd name="connsiteX109" fmla="*/ 3539246 w 4948324"/>
                <a:gd name="connsiteY109" fmla="*/ 1024471 h 1107628"/>
                <a:gd name="connsiteX110" fmla="*/ 3461494 w 4948324"/>
                <a:gd name="connsiteY110" fmla="*/ 913981 h 1107628"/>
                <a:gd name="connsiteX111" fmla="*/ 3385788 w 4948324"/>
                <a:gd name="connsiteY111" fmla="*/ 953540 h 1107628"/>
                <a:gd name="connsiteX112" fmla="*/ 3315538 w 4948324"/>
                <a:gd name="connsiteY112" fmla="*/ 965816 h 1107628"/>
                <a:gd name="connsiteX113" fmla="*/ 3195500 w 4948324"/>
                <a:gd name="connsiteY113" fmla="*/ 910571 h 1107628"/>
                <a:gd name="connsiteX114" fmla="*/ 3153213 w 4948324"/>
                <a:gd name="connsiteY114" fmla="*/ 729831 h 1107628"/>
                <a:gd name="connsiteX115" fmla="*/ 3315538 w 4948324"/>
                <a:gd name="connsiteY115" fmla="*/ 482934 h 1107628"/>
                <a:gd name="connsiteX116" fmla="*/ 3390562 w 4948324"/>
                <a:gd name="connsiteY116" fmla="*/ 495211 h 1107628"/>
                <a:gd name="connsiteX117" fmla="*/ 3461494 w 4948324"/>
                <a:gd name="connsiteY117" fmla="*/ 534769 h 1107628"/>
                <a:gd name="connsiteX118" fmla="*/ 3461494 w 4948324"/>
                <a:gd name="connsiteY118" fmla="*/ 534769 h 1107628"/>
                <a:gd name="connsiteX119" fmla="*/ 3539246 w 4948324"/>
                <a:gd name="connsiteY119" fmla="*/ 429735 h 1107628"/>
                <a:gd name="connsiteX120" fmla="*/ 3432167 w 4948324"/>
                <a:gd name="connsiteY120" fmla="*/ 365624 h 1107628"/>
                <a:gd name="connsiteX121" fmla="*/ 3304625 w 4948324"/>
                <a:gd name="connsiteY121" fmla="*/ 345162 h 1107628"/>
                <a:gd name="connsiteX122" fmla="*/ 3125932 w 4948324"/>
                <a:gd name="connsiteY122" fmla="*/ 393587 h 1107628"/>
                <a:gd name="connsiteX123" fmla="*/ 3008621 w 4948324"/>
                <a:gd name="connsiteY123" fmla="*/ 529994 h 1107628"/>
                <a:gd name="connsiteX124" fmla="*/ 2967699 w 4948324"/>
                <a:gd name="connsiteY124" fmla="*/ 732559 h 1107628"/>
                <a:gd name="connsiteX125" fmla="*/ 3008621 w 4948324"/>
                <a:gd name="connsiteY125" fmla="*/ 931714 h 1107628"/>
                <a:gd name="connsiteX126" fmla="*/ 3125932 w 4948324"/>
                <a:gd name="connsiteY126" fmla="*/ 1061983 h 1107628"/>
                <a:gd name="connsiteX127" fmla="*/ 3305990 w 4948324"/>
                <a:gd name="connsiteY127" fmla="*/ 1107680 h 1107628"/>
                <a:gd name="connsiteX128" fmla="*/ 3861871 w 4948324"/>
                <a:gd name="connsiteY128" fmla="*/ 1107680 h 1107628"/>
                <a:gd name="connsiteX129" fmla="*/ 3989412 w 4948324"/>
                <a:gd name="connsiteY129" fmla="*/ 1077670 h 1107628"/>
                <a:gd name="connsiteX130" fmla="*/ 4082851 w 4948324"/>
                <a:gd name="connsiteY130" fmla="*/ 986277 h 1107628"/>
                <a:gd name="connsiteX131" fmla="*/ 4082851 w 4948324"/>
                <a:gd name="connsiteY131" fmla="*/ 986277 h 1107628"/>
                <a:gd name="connsiteX132" fmla="*/ 4092399 w 4948324"/>
                <a:gd name="connsiteY132" fmla="*/ 1087219 h 1107628"/>
                <a:gd name="connsiteX133" fmla="*/ 4243812 w 4948324"/>
                <a:gd name="connsiteY133" fmla="*/ 1087219 h 1107628"/>
                <a:gd name="connsiteX134" fmla="*/ 4243812 w 4948324"/>
                <a:gd name="connsiteY134" fmla="*/ 365624 h 1107628"/>
                <a:gd name="connsiteX135" fmla="*/ 4069210 w 4948324"/>
                <a:gd name="connsiteY135" fmla="*/ 365624 h 1107628"/>
                <a:gd name="connsiteX136" fmla="*/ 4069210 w 4948324"/>
                <a:gd name="connsiteY136" fmla="*/ 873059 h 1107628"/>
                <a:gd name="connsiteX137" fmla="*/ 3923254 w 4948324"/>
                <a:gd name="connsiteY137" fmla="*/ 975365 h 1107628"/>
                <a:gd name="connsiteX138" fmla="*/ 3855732 w 4948324"/>
                <a:gd name="connsiteY138" fmla="*/ 949447 h 1107628"/>
                <a:gd name="connsiteX139" fmla="*/ 3834589 w 4948324"/>
                <a:gd name="connsiteY139" fmla="*/ 862147 h 1107628"/>
                <a:gd name="connsiteX140" fmla="*/ 3834589 w 4948324"/>
                <a:gd name="connsiteY140" fmla="*/ 862147 h 1107628"/>
                <a:gd name="connsiteX141" fmla="*/ 3834589 w 4948324"/>
                <a:gd name="connsiteY141" fmla="*/ 365624 h 1107628"/>
                <a:gd name="connsiteX142" fmla="*/ 3659987 w 4948324"/>
                <a:gd name="connsiteY142" fmla="*/ 365624 h 1107628"/>
                <a:gd name="connsiteX143" fmla="*/ 3659987 w 4948324"/>
                <a:gd name="connsiteY143" fmla="*/ 883972 h 1107628"/>
                <a:gd name="connsiteX144" fmla="*/ 3712504 w 4948324"/>
                <a:gd name="connsiteY144" fmla="*/ 1048343 h 1107628"/>
                <a:gd name="connsiteX145" fmla="*/ 3861871 w 4948324"/>
                <a:gd name="connsiteY145" fmla="*/ 1107680 h 1107628"/>
                <a:gd name="connsiteX146" fmla="*/ 4644188 w 4948324"/>
                <a:gd name="connsiteY146" fmla="*/ 1107680 h 1107628"/>
                <a:gd name="connsiteX147" fmla="*/ 4861076 w 4948324"/>
                <a:gd name="connsiteY147" fmla="*/ 1046979 h 1107628"/>
                <a:gd name="connsiteX148" fmla="*/ 4948377 w 4948324"/>
                <a:gd name="connsiteY148" fmla="*/ 878515 h 1107628"/>
                <a:gd name="connsiteX149" fmla="*/ 4891768 w 4948324"/>
                <a:gd name="connsiteY149" fmla="*/ 733924 h 1107628"/>
                <a:gd name="connsiteX150" fmla="*/ 4717848 w 4948324"/>
                <a:gd name="connsiteY150" fmla="*/ 650715 h 1107628"/>
                <a:gd name="connsiteX151" fmla="*/ 4623045 w 4948324"/>
                <a:gd name="connsiteY151" fmla="*/ 618659 h 1107628"/>
                <a:gd name="connsiteX152" fmla="*/ 4578712 w 4948324"/>
                <a:gd name="connsiteY152" fmla="*/ 587968 h 1107628"/>
                <a:gd name="connsiteX153" fmla="*/ 4566436 w 4948324"/>
                <a:gd name="connsiteY153" fmla="*/ 547045 h 1107628"/>
                <a:gd name="connsiteX154" fmla="*/ 4595081 w 4948324"/>
                <a:gd name="connsiteY154" fmla="*/ 494529 h 1107628"/>
                <a:gd name="connsiteX155" fmla="*/ 4675562 w 4948324"/>
                <a:gd name="connsiteY155" fmla="*/ 474749 h 1107628"/>
                <a:gd name="connsiteX156" fmla="*/ 4856984 w 4948324"/>
                <a:gd name="connsiteY156" fmla="*/ 533405 h 1107628"/>
                <a:gd name="connsiteX157" fmla="*/ 4856984 w 4948324"/>
                <a:gd name="connsiteY157" fmla="*/ 533405 h 1107628"/>
                <a:gd name="connsiteX158" fmla="*/ 4925188 w 4948324"/>
                <a:gd name="connsiteY158" fmla="*/ 431099 h 1107628"/>
                <a:gd name="connsiteX159" fmla="*/ 4668742 w 4948324"/>
                <a:gd name="connsiteY159" fmla="*/ 345162 h 1107628"/>
                <a:gd name="connsiteX160" fmla="*/ 4523467 w 4948324"/>
                <a:gd name="connsiteY160" fmla="*/ 372444 h 1107628"/>
                <a:gd name="connsiteX161" fmla="*/ 4425254 w 4948324"/>
                <a:gd name="connsiteY161" fmla="*/ 447468 h 1107628"/>
                <a:gd name="connsiteX162" fmla="*/ 4390470 w 4948324"/>
                <a:gd name="connsiteY162" fmla="*/ 555230 h 1107628"/>
                <a:gd name="connsiteX163" fmla="*/ 4442305 w 4948324"/>
                <a:gd name="connsiteY163" fmla="*/ 689591 h 1107628"/>
                <a:gd name="connsiteX164" fmla="*/ 4604630 w 4948324"/>
                <a:gd name="connsiteY164" fmla="*/ 773482 h 1107628"/>
                <a:gd name="connsiteX165" fmla="*/ 4708982 w 4948324"/>
                <a:gd name="connsiteY165" fmla="*/ 808266 h 1107628"/>
                <a:gd name="connsiteX166" fmla="*/ 4755360 w 4948324"/>
                <a:gd name="connsiteY166" fmla="*/ 841003 h 1107628"/>
                <a:gd name="connsiteX167" fmla="*/ 4768319 w 4948324"/>
                <a:gd name="connsiteY167" fmla="*/ 890792 h 1107628"/>
                <a:gd name="connsiteX168" fmla="*/ 4733535 w 4948324"/>
                <a:gd name="connsiteY168" fmla="*/ 954904 h 1107628"/>
                <a:gd name="connsiteX169" fmla="*/ 4640096 w 4948324"/>
                <a:gd name="connsiteY169" fmla="*/ 978093 h 1107628"/>
                <a:gd name="connsiteX170" fmla="*/ 4443669 w 4948324"/>
                <a:gd name="connsiteY170" fmla="*/ 907161 h 1107628"/>
                <a:gd name="connsiteX171" fmla="*/ 4443669 w 4948324"/>
                <a:gd name="connsiteY171" fmla="*/ 907161 h 1107628"/>
                <a:gd name="connsiteX172" fmla="*/ 4356368 w 4948324"/>
                <a:gd name="connsiteY172" fmla="*/ 1005374 h 1107628"/>
                <a:gd name="connsiteX173" fmla="*/ 4482545 w 4948324"/>
                <a:gd name="connsiteY173" fmla="*/ 1080398 h 1107628"/>
                <a:gd name="connsiteX174" fmla="*/ 4644188 w 4948324"/>
                <a:gd name="connsiteY174" fmla="*/ 1107680 h 110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4948324" h="1107628">
                  <a:moveTo>
                    <a:pt x="246949" y="144644"/>
                  </a:moveTo>
                  <a:lnTo>
                    <a:pt x="254713" y="144668"/>
                  </a:lnTo>
                  <a:cubicBezTo>
                    <a:pt x="509620" y="146252"/>
                    <a:pt x="637074" y="226270"/>
                    <a:pt x="637074" y="384721"/>
                  </a:cubicBezTo>
                  <a:cubicBezTo>
                    <a:pt x="637074" y="440193"/>
                    <a:pt x="620251" y="485435"/>
                    <a:pt x="586604" y="520446"/>
                  </a:cubicBezTo>
                  <a:cubicBezTo>
                    <a:pt x="552956" y="555457"/>
                    <a:pt x="511580" y="577964"/>
                    <a:pt x="462473" y="587968"/>
                  </a:cubicBezTo>
                  <a:cubicBezTo>
                    <a:pt x="527039" y="599790"/>
                    <a:pt x="579101" y="622979"/>
                    <a:pt x="618659" y="657535"/>
                  </a:cubicBezTo>
                  <a:cubicBezTo>
                    <a:pt x="658218" y="692092"/>
                    <a:pt x="677997" y="744836"/>
                    <a:pt x="677997" y="815768"/>
                  </a:cubicBezTo>
                  <a:cubicBezTo>
                    <a:pt x="677997" y="913981"/>
                    <a:pt x="643440" y="983777"/>
                    <a:pt x="574327" y="1025153"/>
                  </a:cubicBezTo>
                  <a:cubicBezTo>
                    <a:pt x="505214" y="1066530"/>
                    <a:pt x="408365" y="1087219"/>
                    <a:pt x="283779" y="1087219"/>
                  </a:cubicBezTo>
                  <a:lnTo>
                    <a:pt x="283779" y="1087219"/>
                  </a:lnTo>
                  <a:lnTo>
                    <a:pt x="52" y="1087219"/>
                  </a:lnTo>
                  <a:lnTo>
                    <a:pt x="52" y="144644"/>
                  </a:lnTo>
                  <a:lnTo>
                    <a:pt x="246949" y="144644"/>
                  </a:lnTo>
                  <a:close/>
                  <a:moveTo>
                    <a:pt x="304240" y="657535"/>
                  </a:moveTo>
                  <a:lnTo>
                    <a:pt x="180110" y="657535"/>
                  </a:lnTo>
                  <a:lnTo>
                    <a:pt x="180110" y="952175"/>
                  </a:lnTo>
                  <a:lnTo>
                    <a:pt x="285143" y="952175"/>
                  </a:lnTo>
                  <a:cubicBezTo>
                    <a:pt x="351528" y="952175"/>
                    <a:pt x="402226" y="942172"/>
                    <a:pt x="437238" y="922166"/>
                  </a:cubicBezTo>
                  <a:cubicBezTo>
                    <a:pt x="472249" y="902159"/>
                    <a:pt x="489754" y="864420"/>
                    <a:pt x="489754" y="808948"/>
                  </a:cubicBezTo>
                  <a:cubicBezTo>
                    <a:pt x="489754" y="755294"/>
                    <a:pt x="473158" y="716645"/>
                    <a:pt x="439966" y="693001"/>
                  </a:cubicBezTo>
                  <a:cubicBezTo>
                    <a:pt x="406773" y="669357"/>
                    <a:pt x="361531" y="657535"/>
                    <a:pt x="304240" y="657535"/>
                  </a:cubicBezTo>
                  <a:lnTo>
                    <a:pt x="304240" y="657535"/>
                  </a:lnTo>
                  <a:close/>
                  <a:moveTo>
                    <a:pt x="264682" y="276959"/>
                  </a:moveTo>
                  <a:lnTo>
                    <a:pt x="180110" y="276959"/>
                  </a:lnTo>
                  <a:lnTo>
                    <a:pt x="180110" y="532041"/>
                  </a:lnTo>
                  <a:lnTo>
                    <a:pt x="290599" y="532041"/>
                  </a:lnTo>
                  <a:cubicBezTo>
                    <a:pt x="340616" y="532041"/>
                    <a:pt x="380174" y="520901"/>
                    <a:pt x="409274" y="498621"/>
                  </a:cubicBezTo>
                  <a:cubicBezTo>
                    <a:pt x="438374" y="476341"/>
                    <a:pt x="452924" y="443376"/>
                    <a:pt x="452924" y="399725"/>
                  </a:cubicBezTo>
                  <a:cubicBezTo>
                    <a:pt x="452924" y="354256"/>
                    <a:pt x="437692" y="322428"/>
                    <a:pt x="407228" y="304240"/>
                  </a:cubicBezTo>
                  <a:cubicBezTo>
                    <a:pt x="376764" y="286053"/>
                    <a:pt x="329248" y="276959"/>
                    <a:pt x="264682" y="276959"/>
                  </a:cubicBezTo>
                  <a:lnTo>
                    <a:pt x="264682" y="276959"/>
                  </a:lnTo>
                  <a:close/>
                  <a:moveTo>
                    <a:pt x="978796" y="365624"/>
                  </a:moveTo>
                  <a:lnTo>
                    <a:pt x="978796" y="1087219"/>
                  </a:lnTo>
                  <a:lnTo>
                    <a:pt x="804194" y="1087219"/>
                  </a:lnTo>
                  <a:lnTo>
                    <a:pt x="804194" y="365624"/>
                  </a:lnTo>
                  <a:lnTo>
                    <a:pt x="978796" y="365624"/>
                  </a:lnTo>
                  <a:close/>
                  <a:moveTo>
                    <a:pt x="890131" y="52"/>
                  </a:moveTo>
                  <a:cubicBezTo>
                    <a:pt x="922869" y="52"/>
                    <a:pt x="949468" y="10282"/>
                    <a:pt x="969929" y="30743"/>
                  </a:cubicBezTo>
                  <a:cubicBezTo>
                    <a:pt x="990390" y="51204"/>
                    <a:pt x="1000621" y="76440"/>
                    <a:pt x="1000621" y="106449"/>
                  </a:cubicBezTo>
                  <a:cubicBezTo>
                    <a:pt x="1000621" y="136459"/>
                    <a:pt x="990390" y="161467"/>
                    <a:pt x="969929" y="181474"/>
                  </a:cubicBezTo>
                  <a:cubicBezTo>
                    <a:pt x="949468" y="201480"/>
                    <a:pt x="922869" y="211483"/>
                    <a:pt x="890131" y="211483"/>
                  </a:cubicBezTo>
                  <a:cubicBezTo>
                    <a:pt x="858303" y="211483"/>
                    <a:pt x="832158" y="201480"/>
                    <a:pt x="811697" y="181474"/>
                  </a:cubicBezTo>
                  <a:cubicBezTo>
                    <a:pt x="791235" y="161467"/>
                    <a:pt x="781005" y="136459"/>
                    <a:pt x="781005" y="106449"/>
                  </a:cubicBezTo>
                  <a:cubicBezTo>
                    <a:pt x="781005" y="76440"/>
                    <a:pt x="791235" y="51204"/>
                    <a:pt x="811697" y="30743"/>
                  </a:cubicBezTo>
                  <a:cubicBezTo>
                    <a:pt x="832158" y="10282"/>
                    <a:pt x="858303" y="52"/>
                    <a:pt x="890131" y="52"/>
                  </a:cubicBezTo>
                  <a:close/>
                  <a:moveTo>
                    <a:pt x="1435099" y="1107680"/>
                  </a:moveTo>
                  <a:cubicBezTo>
                    <a:pt x="1467837" y="1107680"/>
                    <a:pt x="1499893" y="1103133"/>
                    <a:pt x="1531267" y="1094039"/>
                  </a:cubicBezTo>
                  <a:cubicBezTo>
                    <a:pt x="1562640" y="1084945"/>
                    <a:pt x="1591059" y="1071305"/>
                    <a:pt x="1616521" y="1053117"/>
                  </a:cubicBezTo>
                  <a:lnTo>
                    <a:pt x="1616521" y="1053117"/>
                  </a:lnTo>
                  <a:lnTo>
                    <a:pt x="1555138" y="941263"/>
                  </a:lnTo>
                  <a:cubicBezTo>
                    <a:pt x="1524219" y="958541"/>
                    <a:pt x="1495573" y="967180"/>
                    <a:pt x="1469201" y="967180"/>
                  </a:cubicBezTo>
                  <a:cubicBezTo>
                    <a:pt x="1442829" y="967180"/>
                    <a:pt x="1423505" y="959451"/>
                    <a:pt x="1411228" y="943991"/>
                  </a:cubicBezTo>
                  <a:cubicBezTo>
                    <a:pt x="1398951" y="928531"/>
                    <a:pt x="1392813" y="903069"/>
                    <a:pt x="1392813" y="867603"/>
                  </a:cubicBezTo>
                  <a:lnTo>
                    <a:pt x="1392813" y="867603"/>
                  </a:lnTo>
                  <a:lnTo>
                    <a:pt x="1392813" y="491118"/>
                  </a:lnTo>
                  <a:lnTo>
                    <a:pt x="1542861" y="491118"/>
                  </a:lnTo>
                  <a:lnTo>
                    <a:pt x="1560594" y="365624"/>
                  </a:lnTo>
                  <a:lnTo>
                    <a:pt x="1392813" y="365624"/>
                  </a:lnTo>
                  <a:lnTo>
                    <a:pt x="1392813" y="185566"/>
                  </a:lnTo>
                  <a:lnTo>
                    <a:pt x="1218212" y="206027"/>
                  </a:lnTo>
                  <a:lnTo>
                    <a:pt x="1218212" y="365624"/>
                  </a:lnTo>
                  <a:lnTo>
                    <a:pt x="1104993" y="365624"/>
                  </a:lnTo>
                  <a:lnTo>
                    <a:pt x="1104993" y="491118"/>
                  </a:lnTo>
                  <a:lnTo>
                    <a:pt x="1218212" y="491118"/>
                  </a:lnTo>
                  <a:lnTo>
                    <a:pt x="1218212" y="871695"/>
                  </a:lnTo>
                  <a:cubicBezTo>
                    <a:pt x="1218212" y="948993"/>
                    <a:pt x="1236627" y="1007420"/>
                    <a:pt x="1273457" y="1046979"/>
                  </a:cubicBezTo>
                  <a:cubicBezTo>
                    <a:pt x="1310287" y="1086537"/>
                    <a:pt x="1364167" y="1106771"/>
                    <a:pt x="1435099" y="1107680"/>
                  </a:cubicBezTo>
                  <a:close/>
                  <a:moveTo>
                    <a:pt x="1965063" y="1087219"/>
                  </a:moveTo>
                  <a:lnTo>
                    <a:pt x="1965063" y="491118"/>
                  </a:lnTo>
                  <a:lnTo>
                    <a:pt x="2119203" y="491118"/>
                  </a:lnTo>
                  <a:lnTo>
                    <a:pt x="2138301" y="365624"/>
                  </a:lnTo>
                  <a:lnTo>
                    <a:pt x="1965063" y="365624"/>
                  </a:lnTo>
                  <a:lnTo>
                    <a:pt x="1965063" y="289235"/>
                  </a:lnTo>
                  <a:cubicBezTo>
                    <a:pt x="1965063" y="254679"/>
                    <a:pt x="1972565" y="229443"/>
                    <a:pt x="1987570" y="213529"/>
                  </a:cubicBezTo>
                  <a:cubicBezTo>
                    <a:pt x="2002575" y="197615"/>
                    <a:pt x="2027356" y="189658"/>
                    <a:pt x="2061912" y="189658"/>
                  </a:cubicBezTo>
                  <a:cubicBezTo>
                    <a:pt x="2101925" y="189658"/>
                    <a:pt x="2141483" y="198752"/>
                    <a:pt x="2180587" y="216939"/>
                  </a:cubicBezTo>
                  <a:lnTo>
                    <a:pt x="2180587" y="216939"/>
                  </a:lnTo>
                  <a:lnTo>
                    <a:pt x="2231057" y="99629"/>
                  </a:lnTo>
                  <a:cubicBezTo>
                    <a:pt x="2170129" y="71438"/>
                    <a:pt x="2107836" y="57343"/>
                    <a:pt x="2044179" y="57343"/>
                  </a:cubicBezTo>
                  <a:cubicBezTo>
                    <a:pt x="1963244" y="57343"/>
                    <a:pt x="1900724" y="78486"/>
                    <a:pt x="1856619" y="120772"/>
                  </a:cubicBezTo>
                  <a:cubicBezTo>
                    <a:pt x="1812514" y="163059"/>
                    <a:pt x="1790461" y="218304"/>
                    <a:pt x="1790461" y="286507"/>
                  </a:cubicBezTo>
                  <a:lnTo>
                    <a:pt x="1790461" y="286507"/>
                  </a:lnTo>
                  <a:lnTo>
                    <a:pt x="1790461" y="365624"/>
                  </a:lnTo>
                  <a:lnTo>
                    <a:pt x="1673151" y="365624"/>
                  </a:lnTo>
                  <a:lnTo>
                    <a:pt x="1673151" y="491118"/>
                  </a:lnTo>
                  <a:lnTo>
                    <a:pt x="1790461" y="491118"/>
                  </a:lnTo>
                  <a:lnTo>
                    <a:pt x="1790461" y="1087219"/>
                  </a:lnTo>
                  <a:lnTo>
                    <a:pt x="1965063" y="1087219"/>
                  </a:lnTo>
                  <a:close/>
                  <a:moveTo>
                    <a:pt x="2525036" y="345162"/>
                  </a:moveTo>
                  <a:cubicBezTo>
                    <a:pt x="2631434" y="345162"/>
                    <a:pt x="2714415" y="379037"/>
                    <a:pt x="2773980" y="446786"/>
                  </a:cubicBezTo>
                  <a:cubicBezTo>
                    <a:pt x="2833545" y="514535"/>
                    <a:pt x="2863327" y="607519"/>
                    <a:pt x="2863327" y="725739"/>
                  </a:cubicBezTo>
                  <a:cubicBezTo>
                    <a:pt x="2863327" y="801218"/>
                    <a:pt x="2849686" y="867830"/>
                    <a:pt x="2822405" y="925576"/>
                  </a:cubicBezTo>
                  <a:cubicBezTo>
                    <a:pt x="2795123" y="983322"/>
                    <a:pt x="2756019" y="1028109"/>
                    <a:pt x="2705094" y="1059937"/>
                  </a:cubicBezTo>
                  <a:cubicBezTo>
                    <a:pt x="2654168" y="1091766"/>
                    <a:pt x="2593695" y="1107680"/>
                    <a:pt x="2523672" y="1107680"/>
                  </a:cubicBezTo>
                  <a:cubicBezTo>
                    <a:pt x="2417274" y="1107680"/>
                    <a:pt x="2334066" y="1073805"/>
                    <a:pt x="2274047" y="1006056"/>
                  </a:cubicBezTo>
                  <a:cubicBezTo>
                    <a:pt x="2214027" y="938307"/>
                    <a:pt x="2184018" y="844868"/>
                    <a:pt x="2184018" y="725739"/>
                  </a:cubicBezTo>
                  <a:cubicBezTo>
                    <a:pt x="2184018" y="650260"/>
                    <a:pt x="2197659" y="583875"/>
                    <a:pt x="2224940" y="526584"/>
                  </a:cubicBezTo>
                  <a:cubicBezTo>
                    <a:pt x="2252221" y="469293"/>
                    <a:pt x="2291552" y="424733"/>
                    <a:pt x="2342932" y="392905"/>
                  </a:cubicBezTo>
                  <a:cubicBezTo>
                    <a:pt x="2394312" y="361077"/>
                    <a:pt x="2455014" y="345162"/>
                    <a:pt x="2525036" y="345162"/>
                  </a:cubicBezTo>
                  <a:close/>
                  <a:moveTo>
                    <a:pt x="2525036" y="477478"/>
                  </a:moveTo>
                  <a:cubicBezTo>
                    <a:pt x="2420457" y="477478"/>
                    <a:pt x="2368168" y="560231"/>
                    <a:pt x="2368168" y="725739"/>
                  </a:cubicBezTo>
                  <a:cubicBezTo>
                    <a:pt x="2368168" y="811221"/>
                    <a:pt x="2381126" y="874196"/>
                    <a:pt x="2407044" y="914663"/>
                  </a:cubicBezTo>
                  <a:cubicBezTo>
                    <a:pt x="2432961" y="955131"/>
                    <a:pt x="2471837" y="975365"/>
                    <a:pt x="2523672" y="975365"/>
                  </a:cubicBezTo>
                  <a:cubicBezTo>
                    <a:pt x="2575507" y="975365"/>
                    <a:pt x="2614383" y="954904"/>
                    <a:pt x="2640301" y="913981"/>
                  </a:cubicBezTo>
                  <a:cubicBezTo>
                    <a:pt x="2666218" y="873059"/>
                    <a:pt x="2679177" y="810312"/>
                    <a:pt x="2679177" y="725739"/>
                  </a:cubicBezTo>
                  <a:cubicBezTo>
                    <a:pt x="2679177" y="641167"/>
                    <a:pt x="2666218" y="578646"/>
                    <a:pt x="2640301" y="538179"/>
                  </a:cubicBezTo>
                  <a:cubicBezTo>
                    <a:pt x="2614383" y="497711"/>
                    <a:pt x="2575962" y="477478"/>
                    <a:pt x="2525036" y="477478"/>
                  </a:cubicBezTo>
                  <a:close/>
                  <a:moveTo>
                    <a:pt x="3305990" y="1107680"/>
                  </a:moveTo>
                  <a:cubicBezTo>
                    <a:pt x="3393290" y="1107680"/>
                    <a:pt x="3471043" y="1079944"/>
                    <a:pt x="3539246" y="1024471"/>
                  </a:cubicBezTo>
                  <a:lnTo>
                    <a:pt x="3539246" y="1024471"/>
                  </a:lnTo>
                  <a:lnTo>
                    <a:pt x="3461494" y="913981"/>
                  </a:lnTo>
                  <a:cubicBezTo>
                    <a:pt x="3432394" y="932169"/>
                    <a:pt x="3407159" y="945355"/>
                    <a:pt x="3385788" y="953540"/>
                  </a:cubicBezTo>
                  <a:cubicBezTo>
                    <a:pt x="3364417" y="961724"/>
                    <a:pt x="3341001" y="965816"/>
                    <a:pt x="3315538" y="965816"/>
                  </a:cubicBezTo>
                  <a:cubicBezTo>
                    <a:pt x="3263703" y="965816"/>
                    <a:pt x="3223690" y="947401"/>
                    <a:pt x="3195500" y="910571"/>
                  </a:cubicBezTo>
                  <a:cubicBezTo>
                    <a:pt x="3167309" y="873741"/>
                    <a:pt x="3153213" y="813495"/>
                    <a:pt x="3153213" y="729831"/>
                  </a:cubicBezTo>
                  <a:cubicBezTo>
                    <a:pt x="3153213" y="565233"/>
                    <a:pt x="3207321" y="482934"/>
                    <a:pt x="3315538" y="482934"/>
                  </a:cubicBezTo>
                  <a:cubicBezTo>
                    <a:pt x="3342819" y="482934"/>
                    <a:pt x="3367827" y="487026"/>
                    <a:pt x="3390562" y="495211"/>
                  </a:cubicBezTo>
                  <a:cubicBezTo>
                    <a:pt x="3413297" y="503395"/>
                    <a:pt x="3436941" y="516581"/>
                    <a:pt x="3461494" y="534769"/>
                  </a:cubicBezTo>
                  <a:lnTo>
                    <a:pt x="3461494" y="534769"/>
                  </a:lnTo>
                  <a:lnTo>
                    <a:pt x="3539246" y="429735"/>
                  </a:lnTo>
                  <a:cubicBezTo>
                    <a:pt x="3505599" y="400635"/>
                    <a:pt x="3469906" y="379264"/>
                    <a:pt x="3432167" y="365624"/>
                  </a:cubicBezTo>
                  <a:cubicBezTo>
                    <a:pt x="3394427" y="351983"/>
                    <a:pt x="3351914" y="345162"/>
                    <a:pt x="3304625" y="345162"/>
                  </a:cubicBezTo>
                  <a:cubicBezTo>
                    <a:pt x="3236422" y="345162"/>
                    <a:pt x="3176857" y="361304"/>
                    <a:pt x="3125932" y="393587"/>
                  </a:cubicBezTo>
                  <a:cubicBezTo>
                    <a:pt x="3075006" y="425870"/>
                    <a:pt x="3035903" y="471339"/>
                    <a:pt x="3008621" y="529994"/>
                  </a:cubicBezTo>
                  <a:cubicBezTo>
                    <a:pt x="2981340" y="588650"/>
                    <a:pt x="2967699" y="656171"/>
                    <a:pt x="2967699" y="732559"/>
                  </a:cubicBezTo>
                  <a:cubicBezTo>
                    <a:pt x="2967699" y="808948"/>
                    <a:pt x="2981340" y="875333"/>
                    <a:pt x="3008621" y="931714"/>
                  </a:cubicBezTo>
                  <a:cubicBezTo>
                    <a:pt x="3035903" y="988096"/>
                    <a:pt x="3075006" y="1031519"/>
                    <a:pt x="3125932" y="1061983"/>
                  </a:cubicBezTo>
                  <a:cubicBezTo>
                    <a:pt x="3176857" y="1092448"/>
                    <a:pt x="3236876" y="1107680"/>
                    <a:pt x="3305990" y="1107680"/>
                  </a:cubicBezTo>
                  <a:close/>
                  <a:moveTo>
                    <a:pt x="3861871" y="1107680"/>
                  </a:moveTo>
                  <a:cubicBezTo>
                    <a:pt x="3910977" y="1107680"/>
                    <a:pt x="3953491" y="1097677"/>
                    <a:pt x="3989412" y="1077670"/>
                  </a:cubicBezTo>
                  <a:cubicBezTo>
                    <a:pt x="4025332" y="1057664"/>
                    <a:pt x="4056478" y="1027200"/>
                    <a:pt x="4082851" y="986277"/>
                  </a:cubicBezTo>
                  <a:lnTo>
                    <a:pt x="4082851" y="986277"/>
                  </a:lnTo>
                  <a:lnTo>
                    <a:pt x="4092399" y="1087219"/>
                  </a:lnTo>
                  <a:lnTo>
                    <a:pt x="4243812" y="1087219"/>
                  </a:lnTo>
                  <a:lnTo>
                    <a:pt x="4243812" y="365624"/>
                  </a:lnTo>
                  <a:lnTo>
                    <a:pt x="4069210" y="365624"/>
                  </a:lnTo>
                  <a:lnTo>
                    <a:pt x="4069210" y="873059"/>
                  </a:lnTo>
                  <a:cubicBezTo>
                    <a:pt x="4027378" y="941263"/>
                    <a:pt x="3978726" y="975365"/>
                    <a:pt x="3923254" y="975365"/>
                  </a:cubicBezTo>
                  <a:cubicBezTo>
                    <a:pt x="3892335" y="975365"/>
                    <a:pt x="3869827" y="966726"/>
                    <a:pt x="3855732" y="949447"/>
                  </a:cubicBezTo>
                  <a:cubicBezTo>
                    <a:pt x="3841637" y="932169"/>
                    <a:pt x="3834589" y="903069"/>
                    <a:pt x="3834589" y="862147"/>
                  </a:cubicBezTo>
                  <a:lnTo>
                    <a:pt x="3834589" y="862147"/>
                  </a:lnTo>
                  <a:lnTo>
                    <a:pt x="3834589" y="365624"/>
                  </a:lnTo>
                  <a:lnTo>
                    <a:pt x="3659987" y="365624"/>
                  </a:lnTo>
                  <a:lnTo>
                    <a:pt x="3659987" y="883972"/>
                  </a:lnTo>
                  <a:cubicBezTo>
                    <a:pt x="3659987" y="953994"/>
                    <a:pt x="3677493" y="1008785"/>
                    <a:pt x="3712504" y="1048343"/>
                  </a:cubicBezTo>
                  <a:cubicBezTo>
                    <a:pt x="3747516" y="1087901"/>
                    <a:pt x="3797304" y="1107680"/>
                    <a:pt x="3861871" y="1107680"/>
                  </a:cubicBezTo>
                  <a:close/>
                  <a:moveTo>
                    <a:pt x="4644188" y="1107680"/>
                  </a:moveTo>
                  <a:cubicBezTo>
                    <a:pt x="4730580" y="1107680"/>
                    <a:pt x="4802875" y="1087446"/>
                    <a:pt x="4861076" y="1046979"/>
                  </a:cubicBezTo>
                  <a:cubicBezTo>
                    <a:pt x="4919276" y="1006511"/>
                    <a:pt x="4948377" y="950357"/>
                    <a:pt x="4948377" y="878515"/>
                  </a:cubicBezTo>
                  <a:cubicBezTo>
                    <a:pt x="4948377" y="816677"/>
                    <a:pt x="4929507" y="768480"/>
                    <a:pt x="4891768" y="733924"/>
                  </a:cubicBezTo>
                  <a:cubicBezTo>
                    <a:pt x="4854028" y="699367"/>
                    <a:pt x="4796055" y="671631"/>
                    <a:pt x="4717848" y="650715"/>
                  </a:cubicBezTo>
                  <a:cubicBezTo>
                    <a:pt x="4676016" y="638893"/>
                    <a:pt x="4644415" y="628208"/>
                    <a:pt x="4623045" y="618659"/>
                  </a:cubicBezTo>
                  <a:cubicBezTo>
                    <a:pt x="4601674" y="609111"/>
                    <a:pt x="4586897" y="598880"/>
                    <a:pt x="4578712" y="587968"/>
                  </a:cubicBezTo>
                  <a:cubicBezTo>
                    <a:pt x="4570528" y="577055"/>
                    <a:pt x="4566436" y="563414"/>
                    <a:pt x="4566436" y="547045"/>
                  </a:cubicBezTo>
                  <a:cubicBezTo>
                    <a:pt x="4566436" y="525220"/>
                    <a:pt x="4575984" y="507715"/>
                    <a:pt x="4595081" y="494529"/>
                  </a:cubicBezTo>
                  <a:cubicBezTo>
                    <a:pt x="4614179" y="481342"/>
                    <a:pt x="4641005" y="474749"/>
                    <a:pt x="4675562" y="474749"/>
                  </a:cubicBezTo>
                  <a:cubicBezTo>
                    <a:pt x="4734672" y="474749"/>
                    <a:pt x="4795145" y="494301"/>
                    <a:pt x="4856984" y="533405"/>
                  </a:cubicBezTo>
                  <a:lnTo>
                    <a:pt x="4856984" y="533405"/>
                  </a:lnTo>
                  <a:lnTo>
                    <a:pt x="4925188" y="431099"/>
                  </a:lnTo>
                  <a:cubicBezTo>
                    <a:pt x="4851527" y="373808"/>
                    <a:pt x="4766045" y="345162"/>
                    <a:pt x="4668742" y="345162"/>
                  </a:cubicBezTo>
                  <a:cubicBezTo>
                    <a:pt x="4614179" y="345162"/>
                    <a:pt x="4565754" y="354256"/>
                    <a:pt x="4523467" y="372444"/>
                  </a:cubicBezTo>
                  <a:cubicBezTo>
                    <a:pt x="4481181" y="390632"/>
                    <a:pt x="4448444" y="415640"/>
                    <a:pt x="4425254" y="447468"/>
                  </a:cubicBezTo>
                  <a:cubicBezTo>
                    <a:pt x="4402065" y="479296"/>
                    <a:pt x="4390470" y="515217"/>
                    <a:pt x="4390470" y="555230"/>
                  </a:cubicBezTo>
                  <a:cubicBezTo>
                    <a:pt x="4390470" y="608883"/>
                    <a:pt x="4407748" y="653671"/>
                    <a:pt x="4442305" y="689591"/>
                  </a:cubicBezTo>
                  <a:cubicBezTo>
                    <a:pt x="4476862" y="725512"/>
                    <a:pt x="4530970" y="753475"/>
                    <a:pt x="4604630" y="773482"/>
                  </a:cubicBezTo>
                  <a:cubicBezTo>
                    <a:pt x="4651918" y="787122"/>
                    <a:pt x="4686702" y="798717"/>
                    <a:pt x="4708982" y="808266"/>
                  </a:cubicBezTo>
                  <a:cubicBezTo>
                    <a:pt x="4731261" y="817814"/>
                    <a:pt x="4746721" y="828727"/>
                    <a:pt x="4755360" y="841003"/>
                  </a:cubicBezTo>
                  <a:cubicBezTo>
                    <a:pt x="4763999" y="853280"/>
                    <a:pt x="4768319" y="869876"/>
                    <a:pt x="4768319" y="890792"/>
                  </a:cubicBezTo>
                  <a:cubicBezTo>
                    <a:pt x="4768319" y="918074"/>
                    <a:pt x="4756724" y="939444"/>
                    <a:pt x="4733535" y="954904"/>
                  </a:cubicBezTo>
                  <a:cubicBezTo>
                    <a:pt x="4710345" y="970363"/>
                    <a:pt x="4679199" y="978093"/>
                    <a:pt x="4640096" y="978093"/>
                  </a:cubicBezTo>
                  <a:cubicBezTo>
                    <a:pt x="4571892" y="978093"/>
                    <a:pt x="4506417" y="954449"/>
                    <a:pt x="4443669" y="907161"/>
                  </a:cubicBezTo>
                  <a:lnTo>
                    <a:pt x="4443669" y="907161"/>
                  </a:lnTo>
                  <a:lnTo>
                    <a:pt x="4356368" y="1005374"/>
                  </a:lnTo>
                  <a:cubicBezTo>
                    <a:pt x="4391834" y="1037203"/>
                    <a:pt x="4433894" y="1062211"/>
                    <a:pt x="4482545" y="1080398"/>
                  </a:cubicBezTo>
                  <a:cubicBezTo>
                    <a:pt x="4531197" y="1098586"/>
                    <a:pt x="4585078" y="1107680"/>
                    <a:pt x="4644188" y="1107680"/>
                  </a:cubicBezTo>
                  <a:close/>
                </a:path>
              </a:pathLst>
            </a:custGeom>
            <a:solidFill>
              <a:schemeClr val="bg1"/>
            </a:solidFill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2" name="Graphic 9">
              <a:extLst>
                <a:ext uri="{FF2B5EF4-FFF2-40B4-BE49-F238E27FC236}">
                  <a16:creationId xmlns:a16="http://schemas.microsoft.com/office/drawing/2014/main" id="{A335F878-EBFC-6DE6-4CD7-FC0432EDD128}"/>
                </a:ext>
              </a:extLst>
            </p:cNvPr>
            <p:cNvGrpSpPr/>
            <p:nvPr/>
          </p:nvGrpSpPr>
          <p:grpSpPr>
            <a:xfrm>
              <a:off x="1735540" y="2135206"/>
              <a:ext cx="1582253" cy="1971487"/>
              <a:chOff x="1735540" y="2135206"/>
              <a:chExt cx="1582253" cy="1971487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8F788BD-7828-2CF4-74B2-1E76AC7BB72A}"/>
                  </a:ext>
                </a:extLst>
              </p:cNvPr>
              <p:cNvSpPr/>
              <p:nvPr/>
            </p:nvSpPr>
            <p:spPr>
              <a:xfrm>
                <a:off x="1853912" y="2135206"/>
                <a:ext cx="1104494" cy="1971487"/>
              </a:xfrm>
              <a:custGeom>
                <a:avLst/>
                <a:gdLst>
                  <a:gd name="connsiteX0" fmla="*/ 694655 w 1104494"/>
                  <a:gd name="connsiteY0" fmla="*/ 1971539 h 1971487"/>
                  <a:gd name="connsiteX1" fmla="*/ 891327 w 1104494"/>
                  <a:gd name="connsiteY1" fmla="*/ 1797821 h 1971487"/>
                  <a:gd name="connsiteX2" fmla="*/ 1103931 w 1104494"/>
                  <a:gd name="connsiteY2" fmla="*/ 89115 h 1971487"/>
                  <a:gd name="connsiteX3" fmla="*/ 1035051 w 1104494"/>
                  <a:gd name="connsiteY3" fmla="*/ 658 h 1971487"/>
                  <a:gd name="connsiteX4" fmla="*/ 989758 w 1104494"/>
                  <a:gd name="connsiteY4" fmla="*/ 8447 h 1971487"/>
                  <a:gd name="connsiteX5" fmla="*/ 65720 w 1104494"/>
                  <a:gd name="connsiteY5" fmla="*/ 471308 h 1971487"/>
                  <a:gd name="connsiteX6" fmla="*/ 3645 w 1104494"/>
                  <a:gd name="connsiteY6" fmla="*/ 606588 h 1971487"/>
                  <a:gd name="connsiteX7" fmla="*/ 308747 w 1104494"/>
                  <a:gd name="connsiteY7" fmla="*/ 1821619 h 1971487"/>
                  <a:gd name="connsiteX8" fmla="*/ 500967 w 1104494"/>
                  <a:gd name="connsiteY8" fmla="*/ 1971539 h 1971487"/>
                  <a:gd name="connsiteX9" fmla="*/ 694655 w 1104494"/>
                  <a:gd name="connsiteY9" fmla="*/ 1971539 h 197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4494" h="1971487">
                    <a:moveTo>
                      <a:pt x="694655" y="1971539"/>
                    </a:moveTo>
                    <a:cubicBezTo>
                      <a:pt x="794649" y="1971539"/>
                      <a:pt x="878980" y="1897050"/>
                      <a:pt x="891327" y="1797821"/>
                    </a:cubicBezTo>
                    <a:lnTo>
                      <a:pt x="1103931" y="89115"/>
                    </a:lnTo>
                    <a:cubicBezTo>
                      <a:pt x="1109337" y="45668"/>
                      <a:pt x="1078498" y="6064"/>
                      <a:pt x="1035051" y="658"/>
                    </a:cubicBezTo>
                    <a:cubicBezTo>
                      <a:pt x="1019515" y="-1275"/>
                      <a:pt x="1003755" y="1435"/>
                      <a:pt x="989758" y="8447"/>
                    </a:cubicBezTo>
                    <a:lnTo>
                      <a:pt x="65720" y="471308"/>
                    </a:lnTo>
                    <a:cubicBezTo>
                      <a:pt x="15876" y="496275"/>
                      <a:pt x="-9932" y="552519"/>
                      <a:pt x="3645" y="606588"/>
                    </a:cubicBezTo>
                    <a:lnTo>
                      <a:pt x="308747" y="1821619"/>
                    </a:lnTo>
                    <a:cubicBezTo>
                      <a:pt x="330876" y="1909748"/>
                      <a:pt x="410102" y="1971539"/>
                      <a:pt x="500967" y="1971539"/>
                    </a:cubicBezTo>
                    <a:lnTo>
                      <a:pt x="694655" y="1971539"/>
                    </a:lnTo>
                    <a:close/>
                  </a:path>
                </a:pathLst>
              </a:custGeom>
              <a:gradFill>
                <a:gsLst>
                  <a:gs pos="0">
                    <a:srgbClr val="CF1138"/>
                  </a:gs>
                  <a:gs pos="50000">
                    <a:srgbClr val="B80C29"/>
                  </a:gs>
                  <a:gs pos="100000">
                    <a:srgbClr val="A2071A"/>
                  </a:gs>
                </a:gsLst>
                <a:lin ang="5400000" scaled="1"/>
              </a:gradFill>
              <a:ln w="7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4" name="Graphic 9">
                <a:extLst>
                  <a:ext uri="{FF2B5EF4-FFF2-40B4-BE49-F238E27FC236}">
                    <a16:creationId xmlns:a16="http://schemas.microsoft.com/office/drawing/2014/main" id="{3D750E1C-D6FB-9DB6-6549-0CC2ACD28935}"/>
                  </a:ext>
                </a:extLst>
              </p:cNvPr>
              <p:cNvGrpSpPr/>
              <p:nvPr/>
            </p:nvGrpSpPr>
            <p:grpSpPr>
              <a:xfrm>
                <a:off x="1735540" y="2214445"/>
                <a:ext cx="1582253" cy="1647502"/>
                <a:chOff x="1735540" y="2214445"/>
                <a:chExt cx="1582253" cy="1647502"/>
              </a:xfrm>
            </p:grpSpPr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497382A-E3DB-C5BC-09E6-96FCE44C87E8}"/>
                    </a:ext>
                  </a:extLst>
                </p:cNvPr>
                <p:cNvSpPr/>
                <p:nvPr/>
              </p:nvSpPr>
              <p:spPr>
                <a:xfrm>
                  <a:off x="1735540" y="2340620"/>
                  <a:ext cx="1545950" cy="1521326"/>
                </a:xfrm>
                <a:custGeom>
                  <a:avLst/>
                  <a:gdLst>
                    <a:gd name="connsiteX0" fmla="*/ 378556 w 1545950"/>
                    <a:gd name="connsiteY0" fmla="*/ 668454 h 1521326"/>
                    <a:gd name="connsiteX1" fmla="*/ 52 w 1545950"/>
                    <a:gd name="connsiteY1" fmla="*/ 900739 h 1521326"/>
                    <a:gd name="connsiteX2" fmla="*/ 608664 w 1545950"/>
                    <a:gd name="connsiteY2" fmla="*/ 1521389 h 1521326"/>
                    <a:gd name="connsiteX3" fmla="*/ 1546003 w 1545950"/>
                    <a:gd name="connsiteY3" fmla="*/ 577560 h 1521326"/>
                    <a:gd name="connsiteX4" fmla="*/ 1478379 w 1545950"/>
                    <a:gd name="connsiteY4" fmla="*/ 62 h 1521326"/>
                    <a:gd name="connsiteX5" fmla="*/ 627449 w 1545950"/>
                    <a:gd name="connsiteY5" fmla="*/ 1069673 h 1521326"/>
                    <a:gd name="connsiteX6" fmla="*/ 378556 w 1545950"/>
                    <a:gd name="connsiteY6" fmla="*/ 668454 h 1521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5950" h="1521326">
                      <a:moveTo>
                        <a:pt x="378556" y="668454"/>
                      </a:moveTo>
                      <a:lnTo>
                        <a:pt x="52" y="900739"/>
                      </a:lnTo>
                      <a:lnTo>
                        <a:pt x="608664" y="1521389"/>
                      </a:lnTo>
                      <a:cubicBezTo>
                        <a:pt x="608664" y="1521389"/>
                        <a:pt x="1125234" y="968680"/>
                        <a:pt x="1546003" y="577560"/>
                      </a:cubicBezTo>
                      <a:cubicBezTo>
                        <a:pt x="1546003" y="577560"/>
                        <a:pt x="1447385" y="229592"/>
                        <a:pt x="1478379" y="62"/>
                      </a:cubicBezTo>
                      <a:cubicBezTo>
                        <a:pt x="1478379" y="62"/>
                        <a:pt x="962749" y="304878"/>
                        <a:pt x="627449" y="1069673"/>
                      </a:cubicBezTo>
                      <a:lnTo>
                        <a:pt x="378556" y="668454"/>
                      </a:lnTo>
                      <a:close/>
                    </a:path>
                  </a:pathLst>
                </a:custGeom>
                <a:solidFill>
                  <a:srgbClr val="C5D0D8"/>
                </a:solidFill>
                <a:ln w="77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6" name="Graphic 9">
                  <a:extLst>
                    <a:ext uri="{FF2B5EF4-FFF2-40B4-BE49-F238E27FC236}">
                      <a16:creationId xmlns:a16="http://schemas.microsoft.com/office/drawing/2014/main" id="{A92F3EA6-76C7-8CF6-DCB3-8A7392E4FCFB}"/>
                    </a:ext>
                  </a:extLst>
                </p:cNvPr>
                <p:cNvGrpSpPr/>
                <p:nvPr/>
              </p:nvGrpSpPr>
              <p:grpSpPr>
                <a:xfrm>
                  <a:off x="1771842" y="2214445"/>
                  <a:ext cx="1545950" cy="1521326"/>
                  <a:chOff x="1771842" y="2214445"/>
                  <a:chExt cx="1545950" cy="1521326"/>
                </a:xfrm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70C6560F-A3EB-D342-B9EE-1FA83D8D4672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3ABC0A19-C7A7-B67C-E18F-F8377EB8B6AC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12522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0" r:id="rId2"/>
    <p:sldLayoutId id="2147483676" r:id="rId3"/>
    <p:sldLayoutId id="2147483664" r:id="rId4"/>
    <p:sldLayoutId id="2147483651" r:id="rId5"/>
    <p:sldLayoutId id="2147483679" r:id="rId6"/>
    <p:sldLayoutId id="2147483675" r:id="rId7"/>
    <p:sldLayoutId id="2147483662" r:id="rId8"/>
    <p:sldLayoutId id="2147483674" r:id="rId9"/>
    <p:sldLayoutId id="2147483650" r:id="rId10"/>
    <p:sldLayoutId id="2147483677" r:id="rId11"/>
    <p:sldLayoutId id="2147483649" r:id="rId12"/>
    <p:sldLayoutId id="2147483678" r:id="rId13"/>
    <p:sldLayoutId id="2147483663" r:id="rId14"/>
    <p:sldLayoutId id="2147483672" r:id="rId15"/>
    <p:sldLayoutId id="2147483673" r:id="rId16"/>
    <p:sldLayoutId id="2147483652" r:id="rId17"/>
    <p:sldLayoutId id="2147483653" r:id="rId18"/>
    <p:sldLayoutId id="2147483654" r:id="rId19"/>
    <p:sldLayoutId id="2147483667" r:id="rId20"/>
    <p:sldLayoutId id="2147483655" r:id="rId21"/>
    <p:sldLayoutId id="2147483656" r:id="rId22"/>
    <p:sldLayoutId id="2147483657" r:id="rId23"/>
    <p:sldLayoutId id="2147483681" r:id="rId24"/>
    <p:sldLayoutId id="2147483682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Kadwa" pitchFamily="2" charset="77"/>
          <a:ea typeface="+mj-ea"/>
          <a:cs typeface="Kadwa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Lucida Grande Bold" panose="020B0600040502020204" pitchFamily="34" charset="0"/>
        <a:buChar char="⇢"/>
        <a:defRPr sz="1800" kern="1200">
          <a:solidFill>
            <a:schemeClr val="bg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Lucida Grande Bold" panose="020B0600040502020204" pitchFamily="34" charset="0"/>
        <a:buChar char="⇢"/>
        <a:defRPr sz="1600" kern="1200">
          <a:solidFill>
            <a:schemeClr val="bg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Lucida Grande Bold" panose="020B0600040502020204" pitchFamily="34" charset="0"/>
        <a:buChar char="⇢"/>
        <a:defRPr sz="1400" kern="1200">
          <a:solidFill>
            <a:schemeClr val="bg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Lucida Grande Bold" panose="020B0600040502020204" pitchFamily="34" charset="0"/>
        <a:buChar char="⇢"/>
        <a:defRPr sz="1200" kern="1200">
          <a:solidFill>
            <a:schemeClr val="bg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Lucida Grande Bold" panose="020B0600040502020204" pitchFamily="34" charset="0"/>
        <a:buChar char="⇢"/>
        <a:defRPr sz="1200" kern="1200">
          <a:solidFill>
            <a:schemeClr val="bg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2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18/10/relationships/comments" Target="../comments/modernComment_202_55577DA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microsoft.com/office/2018/10/relationships/comments" Target="../comments/modernComment_11F_84FCD63B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kingcounty.bitfocus.com/kc-training-manuals-and-guides" TargetMode="External"/><Relationship Id="rId7" Type="http://schemas.openxmlformats.org/officeDocument/2006/relationships/hyperlink" Target="https://bitfocus.zoom.us/meeting/register/tZwtcOqgpj8tGtGBum3Yum8HRgbOVBgAof5o#/registratio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bitfocus.zoom.us/meeting/register/tZcpf-mpqDwoGdMN9g8ARyqhDycCkqRkiCPn#/registration" TargetMode="External"/><Relationship Id="rId5" Type="http://schemas.openxmlformats.org/officeDocument/2006/relationships/hyperlink" Target="https://kingcounty.bitfocus.com/" TargetMode="External"/><Relationship Id="rId4" Type="http://schemas.openxmlformats.org/officeDocument/2006/relationships/hyperlink" Target="mailto:kcsupport@bitfocus.com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ADDEFD-2726-22E3-3598-64412AA2C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King County Inventory Training</a:t>
            </a:r>
          </a:p>
          <a:p>
            <a:r>
              <a:rPr lang="en-US" dirty="0">
                <a:solidFill>
                  <a:schemeClr val="accent6"/>
                </a:solidFill>
              </a:rPr>
              <a:t>Providers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3AFD96-154F-D513-91BB-BE198921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0E2353-0A24-9C8B-9ED3-EBE005D6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65022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37378-7C41-BB3D-E4E7-230A4CD95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5234A-8162-C79E-E7C9-F04CFD49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5026152" cy="1188720"/>
          </a:xfrm>
        </p:spPr>
        <p:txBody>
          <a:bodyPr/>
          <a:lstStyle/>
          <a:p>
            <a:r>
              <a:rPr lang="en-US"/>
              <a:t>INVENTORY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F7F48-7F71-F5CB-56D1-D21016E66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968"/>
            <a:ext cx="5026152" cy="38404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400"/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Filter dashboard to locate available units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Utilize custom filters to refine 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Display cards show additional details about a unit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68188-5808-C3C3-ED4C-7A2A420C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dirty="0" smtClean="0"/>
              <a:pPr/>
              <a:t>10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756B0BB-2258-827E-3CD4-40F620BED476}"/>
              </a:ext>
            </a:extLst>
          </p:cNvPr>
          <p:cNvSpPr txBox="1">
            <a:spLocks/>
          </p:cNvSpPr>
          <p:nvPr/>
        </p:nvSpPr>
        <p:spPr>
          <a:xfrm>
            <a:off x="2224936" y="6340665"/>
            <a:ext cx="809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7454C5-1633-C640-974B-E0B3B0A06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02648"/>
            <a:ext cx="571861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8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64E766-B0A2-B5E7-1213-58967D727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Workflow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6C70C9D-1282-E538-C4DD-082BA0A2E3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0138-569F-B843-687E-E33EF8F9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</a:t>
            </a:r>
            <a:r>
              <a:rPr lang="en-US" err="1"/>
              <a:t>Bitfocus</a:t>
            </a:r>
            <a:r>
              <a:rPr lang="en-US"/>
              <a:t>, Inc., All Rights Reserved.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CB5DE7-06C7-2E13-006E-43E34DE6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9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46FD-E11B-AB9F-45D4-826C75B19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adwa"/>
              </a:rPr>
              <a:t>Workflows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50D5C-96F7-4B56-DFE8-48F0A623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A78AED4-D6EF-1B31-24B6-03C5A7D69BAF}"/>
              </a:ext>
            </a:extLst>
          </p:cNvPr>
          <p:cNvSpPr txBox="1">
            <a:spLocks/>
          </p:cNvSpPr>
          <p:nvPr/>
        </p:nvSpPr>
        <p:spPr>
          <a:xfrm>
            <a:off x="2224936" y="6340665"/>
            <a:ext cx="809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CE8211B-EB72-6FFE-4C7D-EEA23A1928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871598"/>
              </p:ext>
            </p:extLst>
          </p:nvPr>
        </p:nvGraphicFramePr>
        <p:xfrm>
          <a:off x="2224936" y="2010199"/>
          <a:ext cx="7457419" cy="3855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5DCBC2-1EC3-F9C9-8699-8BBF5FD43EAF}"/>
              </a:ext>
            </a:extLst>
          </p:cNvPr>
          <p:cNvCxnSpPr>
            <a:cxnSpLocks/>
          </p:cNvCxnSpPr>
          <p:nvPr/>
        </p:nvCxnSpPr>
        <p:spPr>
          <a:xfrm>
            <a:off x="1541124" y="1443798"/>
            <a:ext cx="9365319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233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9C417-FAE5-AAB2-110F-272DA393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adwa"/>
              </a:rPr>
              <a:t>Current Non-Coordinated Entry Workflow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E8699-D9AF-211F-D8E0-C64787CF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1614" y="7378309"/>
            <a:ext cx="7717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2492C-EE10-1924-BD3E-EB36BF9A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3BD962D-70B5-19CE-6D68-A3B9D1055C9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98077812"/>
              </p:ext>
            </p:extLst>
          </p:nvPr>
        </p:nvGraphicFramePr>
        <p:xfrm>
          <a:off x="1364105" y="2469246"/>
          <a:ext cx="9463789" cy="2285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45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9C417-FAE5-AAB2-110F-272DA3932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9709"/>
            <a:ext cx="10515600" cy="1188720"/>
          </a:xfrm>
        </p:spPr>
        <p:txBody>
          <a:bodyPr/>
          <a:lstStyle/>
          <a:p>
            <a:r>
              <a:rPr lang="en-US" dirty="0">
                <a:latin typeface="Kadwa"/>
              </a:rPr>
              <a:t>New Non-Coordinated Entry Workflow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E8699-D9AF-211F-D8E0-C64787CF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1614" y="7378309"/>
            <a:ext cx="7717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2492C-EE10-1924-BD3E-EB36BF9A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3BD962D-70B5-19CE-6D68-A3B9D1055C9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40910023"/>
              </p:ext>
            </p:extLst>
          </p:nvPr>
        </p:nvGraphicFramePr>
        <p:xfrm>
          <a:off x="500742" y="1382486"/>
          <a:ext cx="10853057" cy="5338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00B8E47-7B40-91FD-9115-90E2AF7CF26C}"/>
              </a:ext>
            </a:extLst>
          </p:cNvPr>
          <p:cNvSpPr txBox="1"/>
          <p:nvPr/>
        </p:nvSpPr>
        <p:spPr>
          <a:xfrm rot="20663304">
            <a:off x="4658096" y="5412829"/>
            <a:ext cx="1745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*New*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59774-27F3-F2B5-F992-6F78C47FE85A}"/>
              </a:ext>
            </a:extLst>
          </p:cNvPr>
          <p:cNvSpPr txBox="1"/>
          <p:nvPr/>
        </p:nvSpPr>
        <p:spPr>
          <a:xfrm rot="20663304">
            <a:off x="4307983" y="1278743"/>
            <a:ext cx="1745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*New* </a:t>
            </a:r>
          </a:p>
        </p:txBody>
      </p:sp>
    </p:spTree>
    <p:extLst>
      <p:ext uri="{BB962C8B-B14F-4D97-AF65-F5344CB8AC3E}">
        <p14:creationId xmlns:p14="http://schemas.microsoft.com/office/powerpoint/2010/main" val="293169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34D0-F850-2E6B-C43E-E1643E75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Household Composition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7803A-3D56-3B97-25B6-8089E7DD8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91982"/>
            <a:ext cx="5807416" cy="363448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Lato"/>
                <a:ea typeface="Lato"/>
                <a:cs typeface="Lato"/>
              </a:rPr>
              <a:t>Confirm the household composition is correct </a:t>
            </a:r>
            <a:endParaRPr lang="en-US" sz="2400"/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Lato"/>
                <a:ea typeface="Lato"/>
                <a:cs typeface="Lato"/>
              </a:rPr>
              <a:t>Add or remove people if needed </a:t>
            </a:r>
            <a:endParaRPr lang="en-US" sz="2400">
              <a:ea typeface="Lato"/>
              <a:cs typeface="Lato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207D5-01BD-5C36-0519-46FF93116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4936" y="6340665"/>
            <a:ext cx="809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B8009-86E1-C46A-295F-0251855A4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609B1AD-0139-3733-6D99-939FD2603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20" y="1425175"/>
            <a:ext cx="3846051" cy="400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6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11AB2-21D4-6F67-6862-59B0DA6A9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Enrollment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88ABD-01FE-786F-0464-FF7B0959E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352" y="1988352"/>
            <a:ext cx="6020300" cy="40817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Lato"/>
                <a:ea typeface="Lato"/>
                <a:cs typeface="Lato"/>
              </a:rPr>
              <a:t>Complete as many fields as possible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Lato"/>
                <a:ea typeface="Lato"/>
                <a:cs typeface="Lato"/>
              </a:rPr>
              <a:t>Update auto-populated fields, if necessary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Lato"/>
                <a:ea typeface="Lato"/>
                <a:cs typeface="Lato"/>
              </a:rPr>
              <a:t>For households, complete the enrollment screen for each person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A3A0D-5CD8-8BE6-A6CC-A8A1A538C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6859115-CA08-154A-A044-6A770BB9FBEC}"/>
              </a:ext>
            </a:extLst>
          </p:cNvPr>
          <p:cNvSpPr txBox="1">
            <a:spLocks/>
          </p:cNvSpPr>
          <p:nvPr/>
        </p:nvSpPr>
        <p:spPr>
          <a:xfrm>
            <a:off x="2224936" y="6340665"/>
            <a:ext cx="809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01B56096-73A8-7055-7FE6-2F5A3B035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8" y="1646976"/>
            <a:ext cx="5023104" cy="38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30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061B-7B34-23C3-EC86-20E72436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13" y="711440"/>
            <a:ext cx="11090926" cy="760608"/>
          </a:xfrm>
        </p:spPr>
        <p:txBody>
          <a:bodyPr/>
          <a:lstStyle/>
          <a:p>
            <a:r>
              <a:rPr lang="en-US" b="1" dirty="0">
                <a:latin typeface="Kadwa" pitchFamily="2" charset="77"/>
                <a:cs typeface="Kadwa" pitchFamily="2" charset="77"/>
              </a:rPr>
              <a:t>Unit Assignment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4D8880F-6535-CA0A-8A85-C3576841D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5061" y="6242921"/>
            <a:ext cx="8037514" cy="5577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Confidential and Proprietary | © Copyright 2024 </a:t>
            </a:r>
            <a:r>
              <a:rPr lang="en-US" sz="1100" dirty="0" err="1"/>
              <a:t>Bitfocus</a:t>
            </a:r>
            <a:r>
              <a:rPr lang="en-US" sz="1100" dirty="0"/>
              <a:t>, Inc., All Rights Reserved.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76C83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00" name="Content Placeholder 3">
            <a:extLst>
              <a:ext uri="{FF2B5EF4-FFF2-40B4-BE49-F238E27FC236}">
                <a16:creationId xmlns:a16="http://schemas.microsoft.com/office/drawing/2014/main" id="{60EC8D99-5D45-FE39-9A96-F4BA8F501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975" y="2096835"/>
            <a:ext cx="4213525" cy="4194453"/>
          </a:xfrm>
        </p:spPr>
        <p:txBody>
          <a:bodyPr>
            <a:normAutofit/>
          </a:bodyPr>
          <a:lstStyle/>
          <a:p>
            <a:pPr marL="305435" indent="-305435"/>
            <a:endParaRPr lang="en-US" sz="2400" dirty="0"/>
          </a:p>
          <a:p>
            <a:pPr marL="305435" indent="-305435"/>
            <a:endParaRPr lang="en-US" sz="2400" dirty="0"/>
          </a:p>
          <a:p>
            <a:pPr marL="305435" indent="-305435"/>
            <a:endParaRPr lang="en-US" dirty="0"/>
          </a:p>
          <a:p>
            <a:pPr marL="305435" indent="-305435"/>
            <a:endParaRPr lang="en-US" dirty="0">
              <a:latin typeface="InterFace"/>
            </a:endParaRPr>
          </a:p>
          <a:p>
            <a:pPr marL="305435" indent="-305435"/>
            <a:endParaRPr lang="en-US" dirty="0">
              <a:latin typeface="InterFace"/>
            </a:endParaRPr>
          </a:p>
          <a:p>
            <a:pPr marL="305435" indent="-305435"/>
            <a:endParaRPr lang="en-US" dirty="0">
              <a:latin typeface="InterFace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A3AAF8B-4509-A23A-BE22-414E976E3E99}"/>
              </a:ext>
            </a:extLst>
          </p:cNvPr>
          <p:cNvSpPr txBox="1">
            <a:spLocks/>
          </p:cNvSpPr>
          <p:nvPr/>
        </p:nvSpPr>
        <p:spPr>
          <a:xfrm>
            <a:off x="627426" y="1796307"/>
            <a:ext cx="10087766" cy="1894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>
              <a:buClr>
                <a:schemeClr val="bg1"/>
              </a:buClr>
              <a:buSzPct val="100000"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77"/>
              </a:rPr>
              <a:t>Completed under 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the Unit/Bed Tab</a:t>
            </a:r>
          </a:p>
          <a:p>
            <a:pPr marL="305435" indent="-305435">
              <a:buClr>
                <a:schemeClr val="bg1"/>
              </a:buClr>
              <a:buSzPct val="100000"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77"/>
              </a:rPr>
              <a:t>Completed at the time of enrollment</a:t>
            </a:r>
          </a:p>
          <a:p>
            <a:pPr marL="305435" indent="-305435">
              <a:buClr>
                <a:schemeClr val="bg1"/>
              </a:buClr>
              <a:buSzPct val="100000"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77"/>
              </a:rPr>
              <a:t>Only the </a:t>
            </a: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77"/>
              </a:rPr>
              <a:t>HoH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77"/>
              </a:rPr>
              <a:t> is assigned to the unit </a:t>
            </a:r>
          </a:p>
          <a:p>
            <a:pPr marL="0" indent="0">
              <a:buClr>
                <a:srgbClr val="A3071A"/>
              </a:buClr>
              <a:buNone/>
              <a:defRPr/>
            </a:pP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20374E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CCD725-2BA9-1F57-9EA7-342344DE8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63" y="3690969"/>
            <a:ext cx="9354775" cy="21392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8006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061B-7B34-23C3-EC86-20E72436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13" y="711440"/>
            <a:ext cx="11090926" cy="760608"/>
          </a:xfrm>
        </p:spPr>
        <p:txBody>
          <a:bodyPr/>
          <a:lstStyle/>
          <a:p>
            <a:r>
              <a:rPr lang="en-US" b="1" dirty="0">
                <a:latin typeface="Kadwa" pitchFamily="2" charset="77"/>
                <a:cs typeface="Kadwa" pitchFamily="2" charset="77"/>
              </a:rPr>
              <a:t>Unit Assignment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4D8880F-6535-CA0A-8A85-C3576841D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59795" y="6253794"/>
            <a:ext cx="8037514" cy="5577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Confidential and Proprietary | © Copyright 2024 </a:t>
            </a:r>
            <a:r>
              <a:rPr lang="en-US" sz="1100" dirty="0" err="1"/>
              <a:t>Bitfocus</a:t>
            </a:r>
            <a:r>
              <a:rPr lang="en-US" sz="1100" dirty="0"/>
              <a:t>, Inc., All Rights Reserved.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76C83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00" name="Content Placeholder 3">
            <a:extLst>
              <a:ext uri="{FF2B5EF4-FFF2-40B4-BE49-F238E27FC236}">
                <a16:creationId xmlns:a16="http://schemas.microsoft.com/office/drawing/2014/main" id="{60EC8D99-5D45-FE39-9A96-F4BA8F501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975" y="2096835"/>
            <a:ext cx="4213525" cy="4194453"/>
          </a:xfrm>
        </p:spPr>
        <p:txBody>
          <a:bodyPr>
            <a:normAutofit/>
          </a:bodyPr>
          <a:lstStyle/>
          <a:p>
            <a:pPr marL="305435" indent="-305435"/>
            <a:endParaRPr lang="en-US" sz="2400"/>
          </a:p>
          <a:p>
            <a:pPr marL="305435" indent="-305435"/>
            <a:endParaRPr lang="en-US" sz="2400"/>
          </a:p>
          <a:p>
            <a:pPr marL="305435" indent="-305435"/>
            <a:endParaRPr lang="en-US"/>
          </a:p>
          <a:p>
            <a:pPr marL="305435" indent="-305435"/>
            <a:endParaRPr lang="en-US">
              <a:latin typeface="InterFace"/>
            </a:endParaRPr>
          </a:p>
          <a:p>
            <a:pPr marL="305435" indent="-305435"/>
            <a:endParaRPr lang="en-US">
              <a:latin typeface="InterFace"/>
            </a:endParaRPr>
          </a:p>
          <a:p>
            <a:pPr marL="305435" indent="-305435"/>
            <a:endParaRPr lang="en-US">
              <a:latin typeface="InterFace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A3AAF8B-4509-A23A-BE22-414E976E3E99}"/>
              </a:ext>
            </a:extLst>
          </p:cNvPr>
          <p:cNvSpPr txBox="1">
            <a:spLocks/>
          </p:cNvSpPr>
          <p:nvPr/>
        </p:nvSpPr>
        <p:spPr>
          <a:xfrm>
            <a:off x="627426" y="1796307"/>
            <a:ext cx="10087766" cy="11598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marR="0" lvl="0" indent="-30543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3071A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0374E"/>
              </a:solidFill>
              <a:effectLst/>
              <a:uLnTx/>
              <a:uFillTx/>
              <a:latin typeface="InterFace" panose="020B0503020203020204" pitchFamily="34" charset="0"/>
              <a:ea typeface="+mn-e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94F28-8883-7790-22F7-CDF83D554B23}"/>
              </a:ext>
            </a:extLst>
          </p:cNvPr>
          <p:cNvSpPr txBox="1">
            <a:spLocks/>
          </p:cNvSpPr>
          <p:nvPr/>
        </p:nvSpPr>
        <p:spPr>
          <a:xfrm>
            <a:off x="627425" y="2262715"/>
            <a:ext cx="4213525" cy="37561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00000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77"/>
              </a:rPr>
              <a:t>Add Start Date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00000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Lato" panose="020F0502020204030203" pitchFamily="34" charset="77"/>
              </a:rPr>
              <a:t>Leave End Date blank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00000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77"/>
              </a:rPr>
              <a:t>Click Available Units</a:t>
            </a:r>
          </a:p>
          <a:p>
            <a:pPr lvl="1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Click Client Profile and select the unit the client was referred to 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7D2438-3B7A-1469-6919-4536A0C07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09" y="1871531"/>
            <a:ext cx="4813300" cy="41529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992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6"/>
          <p:cNvSpPr txBox="1">
            <a:spLocks noGrp="1"/>
          </p:cNvSpPr>
          <p:nvPr>
            <p:ph type="title"/>
          </p:nvPr>
        </p:nvSpPr>
        <p:spPr>
          <a:xfrm>
            <a:off x="550713" y="711440"/>
            <a:ext cx="11090926" cy="76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Enrollment Sidebar</a:t>
            </a:r>
            <a:endParaRPr/>
          </a:p>
        </p:txBody>
      </p:sp>
      <p:sp>
        <p:nvSpPr>
          <p:cNvPr id="624" name="Google Shape;624;p26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C83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76C83"/>
                </a:solidFill>
                <a:latin typeface="Inter"/>
                <a:ea typeface="Inter"/>
                <a:cs typeface="Inter"/>
                <a:sym typeface="Inter"/>
              </a:rPr>
              <a:t>19</a:t>
            </a:fld>
            <a:endParaRPr sz="1000" b="0" i="0" u="none" strike="noStrike" cap="none">
              <a:solidFill>
                <a:srgbClr val="576C8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26" name="Google Shape;626;p26"/>
          <p:cNvSpPr txBox="1"/>
          <p:nvPr/>
        </p:nvSpPr>
        <p:spPr>
          <a:xfrm>
            <a:off x="557388" y="1609074"/>
            <a:ext cx="5048755" cy="243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457200">
              <a:spcBef>
                <a:spcPts val="116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Lato"/>
                <a:ea typeface="Inter"/>
                <a:cs typeface="Inter"/>
                <a:sym typeface="Inter"/>
              </a:rPr>
              <a:t>Current Unit assignment is visible in the enrollment  sidebar </a:t>
            </a:r>
            <a:endParaRPr lang="en-US" sz="2400">
              <a:solidFill>
                <a:schemeClr val="bg1"/>
              </a:solidFill>
              <a:latin typeface="Lato" panose="020F0502020204030203" pitchFamily="34" charset="77"/>
              <a:ea typeface="Inter"/>
              <a:cs typeface="Inter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2FE23F72-51F6-452F-7E5C-5FF9BA363598}"/>
              </a:ext>
            </a:extLst>
          </p:cNvPr>
          <p:cNvSpPr txBox="1">
            <a:spLocks/>
          </p:cNvSpPr>
          <p:nvPr/>
        </p:nvSpPr>
        <p:spPr>
          <a:xfrm>
            <a:off x="2224936" y="6340665"/>
            <a:ext cx="809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pic>
        <p:nvPicPr>
          <p:cNvPr id="6" name="Picture 5" descr="A screenshot of a program&#10;&#10;Description automatically generated">
            <a:extLst>
              <a:ext uri="{FF2B5EF4-FFF2-40B4-BE49-F238E27FC236}">
                <a16:creationId xmlns:a16="http://schemas.microsoft.com/office/drawing/2014/main" id="{3B4F8290-91A1-B17A-7D52-FFDD93CDA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9074"/>
            <a:ext cx="51943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3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4ECB03-47FE-14E6-CEE1-5818D8024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193" y="1953218"/>
            <a:ext cx="5023104" cy="3840480"/>
          </a:xfrm>
        </p:spPr>
        <p:txBody>
          <a:bodyPr/>
          <a:lstStyle/>
          <a:p>
            <a:r>
              <a:rPr lang="en-US" sz="2400"/>
              <a:t>What is INVENTORY </a:t>
            </a:r>
          </a:p>
          <a:p>
            <a:r>
              <a:rPr lang="en-US" sz="2400"/>
              <a:t>Status vs. Availability</a:t>
            </a:r>
          </a:p>
          <a:p>
            <a:r>
              <a:rPr lang="en-US" sz="2400"/>
              <a:t>Workflows</a:t>
            </a:r>
          </a:p>
          <a:p>
            <a:r>
              <a:rPr lang="en-US" sz="2400"/>
              <a:t>Maintaining Units</a:t>
            </a:r>
          </a:p>
          <a:p>
            <a:r>
              <a:rPr lang="en-US" sz="2400"/>
              <a:t>Reports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D00D93-B662-3FEB-4F59-16ACB39F2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38" y="924919"/>
            <a:ext cx="5023104" cy="1188720"/>
          </a:xfrm>
        </p:spPr>
        <p:txBody>
          <a:bodyPr/>
          <a:lstStyle/>
          <a:p>
            <a:r>
              <a:rPr lang="en-US"/>
              <a:t>Agenda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44C29E-9FE9-DA81-025A-DF5C08AAC9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86BE7EE-2AB5-B642-9B14-EDC19BA40041}" type="slidenum">
              <a:rPr lang="en-US" sz="1200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20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9" name="Graphic 8" descr="Daily calendar with solid fill">
            <a:extLst>
              <a:ext uri="{FF2B5EF4-FFF2-40B4-BE49-F238E27FC236}">
                <a16:creationId xmlns:a16="http://schemas.microsoft.com/office/drawing/2014/main" id="{4A93B04B-EBAF-6F14-8EC4-F87578189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1987" y="388059"/>
            <a:ext cx="5792162" cy="579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9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9C417-FAE5-AAB2-110F-272DA393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adwa"/>
              </a:rPr>
              <a:t>Changes to Coordinated Entry Workflow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E8699-D9AF-211F-D8E0-C64787CF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1614" y="7378309"/>
            <a:ext cx="7717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2492C-EE10-1924-BD3E-EB36BF9A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3BD962D-70B5-19CE-6D68-A3B9D1055C9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138700"/>
              </p:ext>
            </p:extLst>
          </p:nvPr>
        </p:nvGraphicFramePr>
        <p:xfrm>
          <a:off x="533400" y="2416616"/>
          <a:ext cx="10820400" cy="286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phic 9" descr="Close with solid fill">
            <a:extLst>
              <a:ext uri="{FF2B5EF4-FFF2-40B4-BE49-F238E27FC236}">
                <a16:creationId xmlns:a16="http://schemas.microsoft.com/office/drawing/2014/main" id="{917C671B-3B96-B8C2-41E0-3EBEDC7DD0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0307" y="2878610"/>
            <a:ext cx="1956619" cy="1956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225337-5998-F895-2138-A787296927FC}"/>
              </a:ext>
            </a:extLst>
          </p:cNvPr>
          <p:cNvSpPr txBox="1"/>
          <p:nvPr/>
        </p:nvSpPr>
        <p:spPr>
          <a:xfrm rot="19985032">
            <a:off x="11609" y="4858076"/>
            <a:ext cx="2657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/>
                </a:solidFill>
                <a:latin typeface="Bradley Hand" pitchFamily="2" charset="77"/>
              </a:rPr>
              <a:t>End the offline status when turnover is done</a:t>
            </a:r>
          </a:p>
        </p:txBody>
      </p:sp>
      <p:pic>
        <p:nvPicPr>
          <p:cNvPr id="13" name="Graphic 12" descr="Close with solid fill">
            <a:extLst>
              <a:ext uri="{FF2B5EF4-FFF2-40B4-BE49-F238E27FC236}">
                <a16:creationId xmlns:a16="http://schemas.microsoft.com/office/drawing/2014/main" id="{4BB7031E-B209-C734-B2D8-FE53A82844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26939" y="2893585"/>
            <a:ext cx="1956619" cy="19566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F670CB-4E1D-A2BA-586B-5D0C9471A979}"/>
              </a:ext>
            </a:extLst>
          </p:cNvPr>
          <p:cNvSpPr txBox="1"/>
          <p:nvPr/>
        </p:nvSpPr>
        <p:spPr>
          <a:xfrm rot="19985032">
            <a:off x="8971041" y="4732414"/>
            <a:ext cx="263147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accent6"/>
                </a:solidFill>
                <a:latin typeface="Bradley Hand"/>
              </a:rPr>
              <a:t>Status changes to offline or available at move out</a:t>
            </a:r>
            <a:endParaRPr lang="en-US">
              <a:solidFill>
                <a:schemeClr val="accent6"/>
              </a:solidFill>
              <a:latin typeface="Bradley Hand" pitchFamily="2" charset="77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BB8DDD6-CE6F-13BF-5F70-F4C7F7DE0DC0}"/>
              </a:ext>
            </a:extLst>
          </p:cNvPr>
          <p:cNvCxnSpPr>
            <a:cxnSpLocks/>
          </p:cNvCxnSpPr>
          <p:nvPr/>
        </p:nvCxnSpPr>
        <p:spPr>
          <a:xfrm rot="10800000">
            <a:off x="1357001" y="5492063"/>
            <a:ext cx="8150310" cy="266218"/>
          </a:xfrm>
          <a:prstGeom prst="bentConnector3">
            <a:avLst/>
          </a:prstGeom>
          <a:ln w="22225">
            <a:solidFill>
              <a:schemeClr val="accent6">
                <a:alpha val="33993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17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53E49-0389-A2A9-00CF-C03547408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00BDF-7F02-572C-23C0-F0F89372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62" y="317412"/>
            <a:ext cx="3863983" cy="1188720"/>
          </a:xfrm>
        </p:spPr>
        <p:txBody>
          <a:bodyPr/>
          <a:lstStyle/>
          <a:p>
            <a:r>
              <a:rPr lang="en-US">
                <a:latin typeface="Kadwa"/>
              </a:rPr>
              <a:t>New Coordinated Entry Workflow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277EB-56CA-677F-3A56-A803A4DFF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1614" y="7378309"/>
            <a:ext cx="7717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F33C4-4B4A-2051-A17E-D2A25204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391DF5-556E-1D22-3A4F-9B1256AADE17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-1135996" y="226968"/>
          <a:ext cx="14673854" cy="640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025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F31BC-16A7-5EE0-439C-5EBB28D28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12E1-EEC8-E32E-0E1B-6ECEDCF9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62" y="317412"/>
            <a:ext cx="3863983" cy="1188720"/>
          </a:xfrm>
        </p:spPr>
        <p:txBody>
          <a:bodyPr/>
          <a:lstStyle/>
          <a:p>
            <a:r>
              <a:rPr lang="en-US"/>
              <a:t>Referral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CCA9D-B7C4-2BD9-8286-A83F4389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1614" y="7378309"/>
            <a:ext cx="7717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BE944-0519-85C8-9FD5-BDCC8BC3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BB297BA-E23B-D8BA-EF4D-38D241ABEA0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8429332"/>
              </p:ext>
            </p:extLst>
          </p:nvPr>
        </p:nvGraphicFramePr>
        <p:xfrm>
          <a:off x="-1058047" y="217824"/>
          <a:ext cx="14673854" cy="640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0A5A090-7E17-C338-5DB3-B102F72E4094}"/>
              </a:ext>
            </a:extLst>
          </p:cNvPr>
          <p:cNvSpPr/>
          <p:nvPr/>
        </p:nvSpPr>
        <p:spPr>
          <a:xfrm rot="16200000">
            <a:off x="7020394" y="4570975"/>
            <a:ext cx="1746063" cy="2554936"/>
          </a:xfrm>
          <a:prstGeom prst="rect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29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46FD-E11B-AB9F-45D4-826C75B1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77" y="821479"/>
            <a:ext cx="5023104" cy="1188720"/>
          </a:xfrm>
        </p:spPr>
        <p:txBody>
          <a:bodyPr/>
          <a:lstStyle/>
          <a:p>
            <a:r>
              <a:rPr lang="en-US"/>
              <a:t>Pending In-Process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CF12E-03BB-FEEE-545E-9204A305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66517"/>
            <a:ext cx="5514807" cy="408959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Lato"/>
                <a:ea typeface="Lato"/>
                <a:cs typeface="Lato"/>
              </a:rPr>
              <a:t>Change the status under the </a:t>
            </a:r>
            <a:r>
              <a:rPr lang="en-US" sz="2400" i="1" dirty="0">
                <a:latin typeface="Lato"/>
                <a:ea typeface="Lato"/>
                <a:cs typeface="Lato"/>
              </a:rPr>
              <a:t>Pending Tab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Lato"/>
                <a:ea typeface="Lato"/>
                <a:cs typeface="Lato"/>
              </a:rPr>
              <a:t>Change within within 48 hours of receiving referral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Lato"/>
                <a:ea typeface="Lato"/>
                <a:cs typeface="Lato"/>
              </a:rPr>
              <a:t>Notifies the access points the referral was received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50D5C-96F7-4B56-DFE8-48F0A623C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A78AED4-D6EF-1B31-24B6-03C5A7D69BAF}"/>
              </a:ext>
            </a:extLst>
          </p:cNvPr>
          <p:cNvSpPr txBox="1">
            <a:spLocks/>
          </p:cNvSpPr>
          <p:nvPr/>
        </p:nvSpPr>
        <p:spPr>
          <a:xfrm>
            <a:off x="2224936" y="6340665"/>
            <a:ext cx="809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32D9F94-D41C-1BA4-EDDF-7F3B7DE47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25" y="1660654"/>
            <a:ext cx="4105686" cy="353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24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061B-7B34-23C3-EC86-20E72436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Denied Referrals 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169E9C-E408-C45B-47C1-850A886EC5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6C83"/>
                </a:solidFill>
                <a:effectLst/>
                <a:uLnTx/>
                <a:uFillTx/>
                <a:latin typeface="InterFace" panose="020B0503020203020204" pitchFamily="34" charset="0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76C83"/>
              </a:solidFill>
              <a:effectLst/>
              <a:uLnTx/>
              <a:uFillTx/>
              <a:latin typeface="InterFace" panose="020B0503020203020204" pitchFamily="34" charset="0"/>
              <a:ea typeface="+mn-ea"/>
            </a:endParaRPr>
          </a:p>
        </p:txBody>
      </p:sp>
      <p:sp>
        <p:nvSpPr>
          <p:cNvPr id="1400" name="Content Placeholder 3">
            <a:extLst>
              <a:ext uri="{FF2B5EF4-FFF2-40B4-BE49-F238E27FC236}">
                <a16:creationId xmlns:a16="http://schemas.microsoft.com/office/drawing/2014/main" id="{60EC8D99-5D45-FE39-9A96-F4BA8F501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975" y="2096835"/>
            <a:ext cx="4213525" cy="4194453"/>
          </a:xfrm>
        </p:spPr>
        <p:txBody>
          <a:bodyPr>
            <a:normAutofit/>
          </a:bodyPr>
          <a:lstStyle/>
          <a:p>
            <a:pPr marL="305435" indent="-305435"/>
            <a:endParaRPr lang="en-US" sz="2400"/>
          </a:p>
          <a:p>
            <a:pPr marL="305435" indent="-305435"/>
            <a:endParaRPr lang="en-US" sz="2400"/>
          </a:p>
          <a:p>
            <a:pPr marL="305435" indent="-305435"/>
            <a:endParaRPr lang="en-US"/>
          </a:p>
          <a:p>
            <a:pPr marL="305435" indent="-305435"/>
            <a:endParaRPr lang="en-US">
              <a:latin typeface="InterFace"/>
            </a:endParaRPr>
          </a:p>
          <a:p>
            <a:pPr marL="305435" indent="-305435"/>
            <a:endParaRPr lang="en-US">
              <a:latin typeface="InterFace"/>
            </a:endParaRPr>
          </a:p>
          <a:p>
            <a:pPr marL="305435" indent="-305435"/>
            <a:endParaRPr lang="en-US">
              <a:latin typeface="InterFace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B9BB6D3-D85D-CF61-ADE6-922AE92CA31D}"/>
              </a:ext>
            </a:extLst>
          </p:cNvPr>
          <p:cNvSpPr txBox="1">
            <a:spLocks/>
          </p:cNvSpPr>
          <p:nvPr/>
        </p:nvSpPr>
        <p:spPr>
          <a:xfrm>
            <a:off x="841472" y="1707203"/>
            <a:ext cx="10520188" cy="3792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>
              <a:buClr>
                <a:schemeClr val="bg1"/>
              </a:buClr>
              <a:buSzPct val="100000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</a:rPr>
              <a:t>If a client refuses housing or is deemed ineligible</a:t>
            </a:r>
            <a:r>
              <a:rPr lang="en-US" sz="2400">
                <a:solidFill>
                  <a:schemeClr val="bg1"/>
                </a:solidFill>
                <a:latin typeface="Lato"/>
                <a:ea typeface="Lato"/>
              </a:rPr>
              <a:t>, staff will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</a:rPr>
              <a:t>: </a:t>
            </a:r>
          </a:p>
          <a:p>
            <a:pPr marL="629920" lvl="1" indent="-305435">
              <a:buClr>
                <a:schemeClr val="bg1"/>
              </a:buClr>
              <a:buSzPct val="100000"/>
              <a:buFont typeface="Courier New" panose="020B0604020202020204" pitchFamily="34" charset="0"/>
              <a:buChar char="o"/>
              <a:defRPr/>
            </a:pPr>
            <a:r>
              <a:rPr lang="en-US" sz="2200">
                <a:solidFill>
                  <a:schemeClr val="bg1"/>
                </a:solidFill>
                <a:latin typeface="Lato"/>
                <a:ea typeface="Lato"/>
              </a:rPr>
              <a:t>Send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</a:rPr>
              <a:t>client back to the </a:t>
            </a:r>
            <a:r>
              <a:rPr lang="en-US" sz="2200" i="1">
                <a:solidFill>
                  <a:schemeClr val="bg1"/>
                </a:solidFill>
                <a:latin typeface="Lato"/>
                <a:ea typeface="Lato"/>
              </a:rPr>
              <a:t>Community Queue</a:t>
            </a:r>
            <a:endParaRPr lang="en-US" sz="22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Lato"/>
            </a:endParaRPr>
          </a:p>
          <a:p>
            <a:pPr marL="629920" marR="0" lvl="1" indent="-30543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</a:rPr>
              <a:t>Select denial type</a:t>
            </a:r>
            <a:endParaRPr lang="en-US" sz="2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Lato"/>
            </a:endParaRPr>
          </a:p>
          <a:p>
            <a:pPr marL="629920" marR="0" lvl="1" indent="-30543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</a:rPr>
              <a:t>Provide additional details</a:t>
            </a:r>
            <a:endParaRPr lang="en-US" sz="2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Lato"/>
            </a:endParaRPr>
          </a:p>
          <a:p>
            <a:pPr marL="305435" marR="0" lvl="0" indent="-30543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3071A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0374E"/>
              </a:solidFill>
              <a:effectLst/>
              <a:uLnTx/>
              <a:uFillTx/>
              <a:latin typeface="InterFace" panose="020B0503020203020204" pitchFamily="34" charset="0"/>
              <a:ea typeface="+mn-ea"/>
            </a:endParaRPr>
          </a:p>
          <a:p>
            <a:pPr marL="305435" marR="0" lvl="0" indent="-30543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3071A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0374E"/>
              </a:solidFill>
              <a:effectLst/>
              <a:uLnTx/>
              <a:uFillTx/>
              <a:latin typeface="InterFace" panose="020B0503020203020204" pitchFamily="34" charset="0"/>
              <a:ea typeface="+mn-ea"/>
            </a:endParaRPr>
          </a:p>
          <a:p>
            <a:pPr marL="305435" marR="0" lvl="0" indent="-30543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3071A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0374E"/>
              </a:solidFill>
              <a:effectLst/>
              <a:uLnTx/>
              <a:uFillTx/>
              <a:latin typeface="InterFace" panose="020B0503020203020204" pitchFamily="34" charset="0"/>
              <a:ea typeface="+mn-ea"/>
            </a:endParaRPr>
          </a:p>
          <a:p>
            <a:pPr marL="305435" marR="0" lvl="0" indent="-30543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3071A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0374E"/>
              </a:solidFill>
              <a:effectLst/>
              <a:uLnTx/>
              <a:uFillTx/>
              <a:latin typeface="InterFace" panose="020B0503020203020204" pitchFamily="34" charset="0"/>
              <a:ea typeface="+mn-ea"/>
            </a:endParaRPr>
          </a:p>
          <a:p>
            <a:pPr marL="305435" marR="0" lvl="0" indent="-30543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3071A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0374E"/>
              </a:solidFill>
              <a:effectLst/>
              <a:uLnTx/>
              <a:uFillTx/>
              <a:latin typeface="InterFace" panose="020B0503020203020204" pitchFamily="34" charset="0"/>
              <a:ea typeface="+mn-ea"/>
            </a:endParaRPr>
          </a:p>
          <a:p>
            <a:pPr marL="305435" marR="0" lvl="0" indent="-30543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3071A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0374E"/>
              </a:solidFill>
              <a:effectLst/>
              <a:uLnTx/>
              <a:uFillTx/>
              <a:latin typeface="InterFace" panose="020B0503020203020204" pitchFamily="34" charset="0"/>
              <a:ea typeface="+mn-ea"/>
            </a:endParaRP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97561B0-9803-D7B4-76C3-9C3DD6771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39" y="4053187"/>
            <a:ext cx="6596584" cy="1750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3BDA7F-80DD-7B96-0E92-99EECE1AB844}"/>
              </a:ext>
            </a:extLst>
          </p:cNvPr>
          <p:cNvSpPr txBox="1">
            <a:spLocks/>
          </p:cNvSpPr>
          <p:nvPr/>
        </p:nvSpPr>
        <p:spPr>
          <a:xfrm>
            <a:off x="2224936" y="6340665"/>
            <a:ext cx="80958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Lucida Grande Bold" panose="020B06000405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Lucida Grande Bold" panose="020B06000405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Lucida Grande Bold" panose="020B06000405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Lucida Grande Bold" panose="020B06000405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Bitfocus, Inc.,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838459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977D7-75B2-3DC2-70EA-F16242FEA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28C11-44CD-283B-CB72-42419E71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62" y="317412"/>
            <a:ext cx="3863983" cy="1188720"/>
          </a:xfrm>
        </p:spPr>
        <p:txBody>
          <a:bodyPr/>
          <a:lstStyle/>
          <a:p>
            <a:r>
              <a:rPr lang="en-US"/>
              <a:t>Enrollment + Unit Assignment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FFACB-2A85-D7CA-9027-27BC6AB1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1614" y="7378309"/>
            <a:ext cx="7717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970A6-E630-766B-75ED-73B1CEB9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C293FFE-6A22-171A-9B84-ACBA138B5A6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14500997"/>
              </p:ext>
            </p:extLst>
          </p:nvPr>
        </p:nvGraphicFramePr>
        <p:xfrm>
          <a:off x="-540463" y="226968"/>
          <a:ext cx="14673854" cy="640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EE601D8-7C41-B726-66F0-BDA96E422154}"/>
              </a:ext>
            </a:extLst>
          </p:cNvPr>
          <p:cNvSpPr/>
          <p:nvPr/>
        </p:nvSpPr>
        <p:spPr>
          <a:xfrm>
            <a:off x="4047345" y="4964477"/>
            <a:ext cx="2358464" cy="1756998"/>
          </a:xfrm>
          <a:prstGeom prst="rect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54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34D0-F850-2E6B-C43E-E1643E75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Household Composition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7803A-3D56-3B97-25B6-8089E7DD8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91982"/>
            <a:ext cx="5807416" cy="363448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Lato"/>
                <a:ea typeface="Lato"/>
                <a:cs typeface="Lato"/>
              </a:rPr>
              <a:t>Confirm the household composition is correct </a:t>
            </a:r>
            <a:endParaRPr lang="en-US" sz="2400"/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Lato"/>
                <a:ea typeface="Lato"/>
                <a:cs typeface="Lato"/>
              </a:rPr>
              <a:t>Add or remove people if needed </a:t>
            </a:r>
            <a:endParaRPr lang="en-US" sz="2400">
              <a:ea typeface="Lato"/>
              <a:cs typeface="Lato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207D5-01BD-5C36-0519-46FF93116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4936" y="6340665"/>
            <a:ext cx="809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B8009-86E1-C46A-295F-0251855A4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609B1AD-0139-3733-6D99-939FD2603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20" y="1425175"/>
            <a:ext cx="3846051" cy="400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57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061B-7B34-23C3-EC86-20E72436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Accepting Referrals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29788BD-2563-901A-2917-705AC8886FFF}"/>
              </a:ext>
            </a:extLst>
          </p:cNvPr>
          <p:cNvSpPr txBox="1">
            <a:spLocks/>
          </p:cNvSpPr>
          <p:nvPr/>
        </p:nvSpPr>
        <p:spPr>
          <a:xfrm>
            <a:off x="442326" y="1647442"/>
            <a:ext cx="4718150" cy="3417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77"/>
              </a:rPr>
              <a:t>Enrolling into the program, will complete the referral</a:t>
            </a:r>
          </a:p>
          <a:p>
            <a:pPr marL="781050" marR="0" lvl="1" indent="-45720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</a:rPr>
              <a:t>The "Program Placement a result of..." toggle must be on</a:t>
            </a:r>
            <a:endParaRPr lang="en-US">
              <a:solidFill>
                <a:schemeClr val="bg1"/>
              </a:solidFill>
              <a:latin typeface="Lato"/>
              <a:ea typeface="Lato"/>
            </a:endParaRPr>
          </a:p>
          <a:p>
            <a:pPr marL="781050" lvl="1" indent="-457200">
              <a:buClr>
                <a:schemeClr val="bg1"/>
              </a:buClr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</a:rPr>
              <a:t>The orange </a:t>
            </a:r>
            <a:r>
              <a:rPr lang="en-US" sz="2200">
                <a:solidFill>
                  <a:schemeClr val="bg1"/>
                </a:solidFill>
                <a:latin typeface="Lato"/>
                <a:ea typeface="Lato"/>
              </a:rPr>
              <a:t>box lets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</a:rPr>
              <a:t> you know you’re enrolling </a:t>
            </a:r>
            <a:r>
              <a:rPr lang="en-US" sz="2200">
                <a:solidFill>
                  <a:schemeClr val="bg1"/>
                </a:solidFill>
                <a:latin typeface="Lato"/>
                <a:ea typeface="Lato"/>
              </a:rPr>
              <a:t>into the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</a:rPr>
              <a:t> correct program</a:t>
            </a:r>
            <a:endParaRPr lang="en-US" sz="2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Lato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3071A"/>
              </a:buClr>
              <a:buSzPct val="12000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0374E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E02F6-E8CD-36ED-8673-A344F37DE72F}"/>
              </a:ext>
            </a:extLst>
          </p:cNvPr>
          <p:cNvSpPr txBox="1">
            <a:spLocks/>
          </p:cNvSpPr>
          <p:nvPr/>
        </p:nvSpPr>
        <p:spPr>
          <a:xfrm>
            <a:off x="2224936" y="6340665"/>
            <a:ext cx="809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7E54103D-402A-E952-74BB-7E9453F01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456" y="1793091"/>
            <a:ext cx="6348218" cy="327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98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11AB2-21D4-6F67-6862-59B0DA6A9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Enrollment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88ABD-01FE-786F-0464-FF7B0959E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352" y="1988352"/>
            <a:ext cx="6066082" cy="40817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Lato"/>
                <a:ea typeface="Lato"/>
                <a:cs typeface="Lato"/>
              </a:rPr>
              <a:t>Complete as many fields as possible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Lato"/>
                <a:ea typeface="Lato"/>
                <a:cs typeface="Lato"/>
              </a:rPr>
              <a:t>Update auto-populated fields, if necessary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Lato"/>
                <a:ea typeface="Lato"/>
                <a:cs typeface="Lato"/>
              </a:rPr>
              <a:t>If enrolling a household, complete the enrollment screen all household members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A3A0D-5CD8-8BE6-A6CC-A8A1A538C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6859115-CA08-154A-A044-6A770BB9FBEC}"/>
              </a:ext>
            </a:extLst>
          </p:cNvPr>
          <p:cNvSpPr txBox="1">
            <a:spLocks/>
          </p:cNvSpPr>
          <p:nvPr/>
        </p:nvSpPr>
        <p:spPr>
          <a:xfrm>
            <a:off x="2224936" y="6340665"/>
            <a:ext cx="809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01B56096-73A8-7055-7FE6-2F5A3B035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8" y="1646976"/>
            <a:ext cx="5023104" cy="38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53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0F15-96F0-8161-EA84-0515667C4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8140"/>
            <a:ext cx="7315200" cy="731520"/>
          </a:xfrm>
        </p:spPr>
        <p:txBody>
          <a:bodyPr/>
          <a:lstStyle/>
          <a:p>
            <a:r>
              <a:rPr lang="en-US"/>
              <a:t>Unit Assignment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8E215A-EA09-580C-1610-0258081AB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29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177EF-6AAC-BF54-7285-69669D5FF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7286" y="1159582"/>
            <a:ext cx="10266513" cy="26370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/>
              <a:t>Unit assignment happens automatically when the referral is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/>
              <a:t>“Unit Start Date” should match the “Housing Move-In Date”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/>
              <a:t>“Unit Start Date” defaults to current date, may need to updated match Housing Move-in Date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34C73-BE00-17DA-19E1-0D2FDC5F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pic>
        <p:nvPicPr>
          <p:cNvPr id="7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95478D66-2EFE-81F7-1EF1-AF5B86C7F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348" y="3523879"/>
            <a:ext cx="7772400" cy="263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971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64E766-B0A2-B5E7-1213-58967D727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is INVENTORY?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1DA5B51-95A3-D637-F51C-6799A42762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0138-569F-B843-687E-E33EF8F9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</a:t>
            </a:r>
            <a:r>
              <a:rPr lang="en-US" err="1"/>
              <a:t>Bitfocus</a:t>
            </a:r>
            <a:r>
              <a:rPr lang="en-US"/>
              <a:t>, Inc., All Rights Reserved.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CB5DE7-06C7-2E13-006E-43E34DE6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12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6"/>
          <p:cNvSpPr txBox="1">
            <a:spLocks noGrp="1"/>
          </p:cNvSpPr>
          <p:nvPr>
            <p:ph type="title"/>
          </p:nvPr>
        </p:nvSpPr>
        <p:spPr>
          <a:xfrm>
            <a:off x="550713" y="711440"/>
            <a:ext cx="11090926" cy="76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Enrollment Sidebar</a:t>
            </a:r>
            <a:endParaRPr/>
          </a:p>
        </p:txBody>
      </p:sp>
      <p:sp>
        <p:nvSpPr>
          <p:cNvPr id="624" name="Google Shape;624;p26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C83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76C83"/>
                </a:solidFill>
                <a:latin typeface="Inter"/>
                <a:ea typeface="Inter"/>
                <a:cs typeface="Inter"/>
                <a:sym typeface="Inter"/>
              </a:rPr>
              <a:t>30</a:t>
            </a:fld>
            <a:endParaRPr sz="1000" b="0" i="0" u="none" strike="noStrike" cap="none">
              <a:solidFill>
                <a:srgbClr val="576C8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26" name="Google Shape;626;p26"/>
          <p:cNvSpPr txBox="1"/>
          <p:nvPr/>
        </p:nvSpPr>
        <p:spPr>
          <a:xfrm>
            <a:off x="557388" y="1609074"/>
            <a:ext cx="5048755" cy="243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457200">
              <a:spcBef>
                <a:spcPts val="116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Lato"/>
                <a:ea typeface="Inter"/>
                <a:cs typeface="Inter"/>
                <a:sym typeface="Inter"/>
              </a:rPr>
              <a:t>Current Unit assignment is visible in the enrollment  sidebar </a:t>
            </a:r>
            <a:endParaRPr lang="en-US" sz="2400">
              <a:solidFill>
                <a:schemeClr val="bg1"/>
              </a:solidFill>
              <a:latin typeface="Lato" panose="020F0502020204030203" pitchFamily="34" charset="77"/>
              <a:ea typeface="Inter"/>
              <a:cs typeface="Inter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2FE23F72-51F6-452F-7E5C-5FF9BA363598}"/>
              </a:ext>
            </a:extLst>
          </p:cNvPr>
          <p:cNvSpPr txBox="1">
            <a:spLocks/>
          </p:cNvSpPr>
          <p:nvPr/>
        </p:nvSpPr>
        <p:spPr>
          <a:xfrm>
            <a:off x="2224936" y="6340665"/>
            <a:ext cx="809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pic>
        <p:nvPicPr>
          <p:cNvPr id="6" name="Picture 5" descr="A screenshot of a program&#10;&#10;Description automatically generated">
            <a:extLst>
              <a:ext uri="{FF2B5EF4-FFF2-40B4-BE49-F238E27FC236}">
                <a16:creationId xmlns:a16="http://schemas.microsoft.com/office/drawing/2014/main" id="{3B4F8290-91A1-B17A-7D52-FFDD93CDA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9074"/>
            <a:ext cx="5194300" cy="34417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FEECB-2DF9-ED3D-0D2B-4ADACCAB3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DC07-3700-2C1F-CC9E-58BD27B62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62" y="317412"/>
            <a:ext cx="3863983" cy="1188720"/>
          </a:xfrm>
        </p:spPr>
        <p:txBody>
          <a:bodyPr/>
          <a:lstStyle/>
          <a:p>
            <a:r>
              <a:rPr lang="en-US"/>
              <a:t>Transfers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0F913-FF85-5377-DDDE-4770043CD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1614" y="7378309"/>
            <a:ext cx="7717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9422F-7AAD-83D2-B704-591E5D02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F363921-2369-0D0A-C370-BA50CD3C0D2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15521950"/>
              </p:ext>
            </p:extLst>
          </p:nvPr>
        </p:nvGraphicFramePr>
        <p:xfrm>
          <a:off x="-1494146" y="226968"/>
          <a:ext cx="14673854" cy="640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3496ED-E3C0-AB08-40BB-E94D07C80B1B}"/>
              </a:ext>
            </a:extLst>
          </p:cNvPr>
          <p:cNvSpPr txBox="1"/>
          <p:nvPr/>
        </p:nvSpPr>
        <p:spPr>
          <a:xfrm rot="1120528">
            <a:off x="175653" y="5387783"/>
            <a:ext cx="272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accent6"/>
                </a:solidFill>
                <a:latin typeface="Bradley Hand" pitchFamily="2" charset="77"/>
              </a:rPr>
              <a:t>Transfers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53568EE2-689D-647F-7870-9D7936EBE17B}"/>
              </a:ext>
            </a:extLst>
          </p:cNvPr>
          <p:cNvSpPr/>
          <p:nvPr/>
        </p:nvSpPr>
        <p:spPr>
          <a:xfrm>
            <a:off x="1665962" y="4709786"/>
            <a:ext cx="939452" cy="43601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D427755-7E9D-6325-80DB-25C071D47E19}"/>
              </a:ext>
            </a:extLst>
          </p:cNvPr>
          <p:cNvSpPr/>
          <p:nvPr/>
        </p:nvSpPr>
        <p:spPr>
          <a:xfrm>
            <a:off x="1862667" y="4944533"/>
            <a:ext cx="1303866" cy="508000"/>
          </a:xfrm>
          <a:custGeom>
            <a:avLst/>
            <a:gdLst>
              <a:gd name="connsiteX0" fmla="*/ 1303866 w 1303866"/>
              <a:gd name="connsiteY0" fmla="*/ 0 h 508000"/>
              <a:gd name="connsiteX1" fmla="*/ 1253066 w 1303866"/>
              <a:gd name="connsiteY1" fmla="*/ 84667 h 508000"/>
              <a:gd name="connsiteX2" fmla="*/ 1202266 w 1303866"/>
              <a:gd name="connsiteY2" fmla="*/ 101600 h 508000"/>
              <a:gd name="connsiteX3" fmla="*/ 1083733 w 1303866"/>
              <a:gd name="connsiteY3" fmla="*/ 135467 h 508000"/>
              <a:gd name="connsiteX4" fmla="*/ 491066 w 1303866"/>
              <a:gd name="connsiteY4" fmla="*/ 135467 h 508000"/>
              <a:gd name="connsiteX5" fmla="*/ 440266 w 1303866"/>
              <a:gd name="connsiteY5" fmla="*/ 169334 h 508000"/>
              <a:gd name="connsiteX6" fmla="*/ 372533 w 1303866"/>
              <a:gd name="connsiteY6" fmla="*/ 287867 h 508000"/>
              <a:gd name="connsiteX7" fmla="*/ 338666 w 1303866"/>
              <a:gd name="connsiteY7" fmla="*/ 406400 h 508000"/>
              <a:gd name="connsiteX8" fmla="*/ 220133 w 1303866"/>
              <a:gd name="connsiteY8" fmla="*/ 474134 h 508000"/>
              <a:gd name="connsiteX9" fmla="*/ 50800 w 1303866"/>
              <a:gd name="connsiteY9" fmla="*/ 491067 h 508000"/>
              <a:gd name="connsiteX10" fmla="*/ 0 w 1303866"/>
              <a:gd name="connsiteY10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3866" h="508000">
                <a:moveTo>
                  <a:pt x="1303866" y="0"/>
                </a:moveTo>
                <a:cubicBezTo>
                  <a:pt x="1286933" y="28222"/>
                  <a:pt x="1276339" y="61394"/>
                  <a:pt x="1253066" y="84667"/>
                </a:cubicBezTo>
                <a:cubicBezTo>
                  <a:pt x="1240445" y="97288"/>
                  <a:pt x="1219428" y="96696"/>
                  <a:pt x="1202266" y="101600"/>
                </a:cubicBezTo>
                <a:cubicBezTo>
                  <a:pt x="1053429" y="144125"/>
                  <a:pt x="1205534" y="94867"/>
                  <a:pt x="1083733" y="135467"/>
                </a:cubicBezTo>
                <a:cubicBezTo>
                  <a:pt x="931149" y="128833"/>
                  <a:pt x="664342" y="100812"/>
                  <a:pt x="491066" y="135467"/>
                </a:cubicBezTo>
                <a:cubicBezTo>
                  <a:pt x="471110" y="139458"/>
                  <a:pt x="457199" y="158045"/>
                  <a:pt x="440266" y="169334"/>
                </a:cubicBezTo>
                <a:cubicBezTo>
                  <a:pt x="412195" y="211442"/>
                  <a:pt x="390947" y="238764"/>
                  <a:pt x="372533" y="287867"/>
                </a:cubicBezTo>
                <a:cubicBezTo>
                  <a:pt x="370812" y="292456"/>
                  <a:pt x="347972" y="395233"/>
                  <a:pt x="338666" y="406400"/>
                </a:cubicBezTo>
                <a:cubicBezTo>
                  <a:pt x="312976" y="437228"/>
                  <a:pt x="262085" y="467680"/>
                  <a:pt x="220133" y="474134"/>
                </a:cubicBezTo>
                <a:cubicBezTo>
                  <a:pt x="164067" y="482760"/>
                  <a:pt x="107244" y="485423"/>
                  <a:pt x="50800" y="491067"/>
                </a:cubicBezTo>
                <a:lnTo>
                  <a:pt x="0" y="508000"/>
                </a:lnTo>
              </a:path>
            </a:pathLst>
          </a:custGeom>
          <a:noFill/>
          <a:ln w="22225"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00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7D7EA-77D5-1B29-CA2D-78E2569A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087E4-88C5-2E54-4279-0EC4A9C6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Bitfocus, Inc., All Rights Reserved.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E895C-C28A-A979-993C-7614C5E6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8E6420-A455-8FF0-E912-07B706029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496116"/>
              </p:ext>
            </p:extLst>
          </p:nvPr>
        </p:nvGraphicFramePr>
        <p:xfrm>
          <a:off x="2726265" y="1769534"/>
          <a:ext cx="6637867" cy="417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848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1B3AC-E89C-07B9-BB17-8C2BE3679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1F54-9FD9-CFFF-FA5D-0FD806E0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17686"/>
            <a:ext cx="11029616" cy="1216056"/>
          </a:xfrm>
        </p:spPr>
        <p:txBody>
          <a:bodyPr>
            <a:normAutofit/>
          </a:bodyPr>
          <a:lstStyle/>
          <a:p>
            <a:r>
              <a:rPr lang="en-US"/>
              <a:t>Same Agency, Same Program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0C1C35-B1A0-B2DF-FA62-43D11E81F5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76C83"/>
                </a:solidFill>
                <a:effectLst/>
                <a:uLnTx/>
                <a:uFillTx/>
                <a:latin typeface="InterFace" panose="020B0503020203020204" pitchFamily="34" charset="0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76C83"/>
              </a:solidFill>
              <a:effectLst/>
              <a:uLnTx/>
              <a:uFillTx/>
              <a:latin typeface="InterFace" panose="020B0503020203020204" pitchFamily="34" charset="0"/>
              <a:ea typeface="+mn-ea"/>
            </a:endParaRPr>
          </a:p>
        </p:txBody>
      </p:sp>
      <p:sp>
        <p:nvSpPr>
          <p:cNvPr id="1400" name="Content Placeholder 3">
            <a:extLst>
              <a:ext uri="{FF2B5EF4-FFF2-40B4-BE49-F238E27FC236}">
                <a16:creationId xmlns:a16="http://schemas.microsoft.com/office/drawing/2014/main" id="{107BF5EE-E57D-5355-D117-B3D0CA216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4735" y="1309042"/>
            <a:ext cx="10482016" cy="2944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buClr>
                <a:schemeClr val="bg1"/>
              </a:buClr>
              <a:buFont typeface="Arial,Sans-Serif" panose="020B0604020202020204" pitchFamily="34" charset="0"/>
              <a:buChar char="•"/>
            </a:pPr>
            <a:r>
              <a:rPr lang="en-US" sz="2400" dirty="0">
                <a:cs typeface="Arial"/>
              </a:rPr>
              <a:t>Client is moving into a different unit with the same program 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br>
              <a:rPr lang="en-US" sz="2400" dirty="0"/>
            </a:br>
            <a:r>
              <a:rPr lang="en-US" i="1" dirty="0">
                <a:latin typeface="Inter"/>
              </a:rPr>
              <a:t> </a:t>
            </a:r>
            <a:endParaRPr lang="en-US" i="1" dirty="0"/>
          </a:p>
          <a:p>
            <a:pPr marL="629920" lvl="1" indent="-305435"/>
            <a:endParaRPr lang="en-US" sz="2000" dirty="0"/>
          </a:p>
          <a:p>
            <a:pPr marL="305435" indent="-305435"/>
            <a:endParaRPr lang="en-US" sz="2400" dirty="0"/>
          </a:p>
          <a:p>
            <a:pPr marL="305435" indent="-305435"/>
            <a:endParaRPr lang="en-US" dirty="0"/>
          </a:p>
          <a:p>
            <a:pPr marL="305435" indent="-305435"/>
            <a:endParaRPr lang="en-US" dirty="0"/>
          </a:p>
          <a:p>
            <a:pPr marL="305435" indent="-305435"/>
            <a:endParaRPr lang="en-US" dirty="0"/>
          </a:p>
          <a:p>
            <a:pPr marL="305435" indent="-305435"/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E2C7786-4647-DAC6-765E-9A8D45D84B90}"/>
              </a:ext>
            </a:extLst>
          </p:cNvPr>
          <p:cNvSpPr txBox="1">
            <a:spLocks/>
          </p:cNvSpPr>
          <p:nvPr/>
        </p:nvSpPr>
        <p:spPr>
          <a:xfrm>
            <a:off x="2224936" y="6340665"/>
            <a:ext cx="809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2188CB6-1095-D7B5-3A83-7FE6E005C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047328"/>
              </p:ext>
            </p:extLst>
          </p:nvPr>
        </p:nvGraphicFramePr>
        <p:xfrm>
          <a:off x="2224936" y="2728298"/>
          <a:ext cx="7282726" cy="1728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8916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9EE29-D547-2D63-22E0-40BA88AF2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CEEEB-3932-CE8F-2FB0-748035E6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Same Agency, Same Program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DBA39F-82BD-3A7C-C625-2BF3CAEA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76C83"/>
                </a:solidFill>
                <a:effectLst/>
                <a:uLnTx/>
                <a:uFillTx/>
                <a:latin typeface="InterFace" panose="020B0503020203020204" pitchFamily="34" charset="0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76C83"/>
              </a:solidFill>
              <a:effectLst/>
              <a:uLnTx/>
              <a:uFillTx/>
              <a:latin typeface="InterFace" panose="020B0503020203020204" pitchFamily="34" charset="0"/>
              <a:ea typeface="+mn-ea"/>
            </a:endParaRPr>
          </a:p>
        </p:txBody>
      </p:sp>
      <p:sp>
        <p:nvSpPr>
          <p:cNvPr id="1400" name="Content Placeholder 3">
            <a:extLst>
              <a:ext uri="{FF2B5EF4-FFF2-40B4-BE49-F238E27FC236}">
                <a16:creationId xmlns:a16="http://schemas.microsoft.com/office/drawing/2014/main" id="{328004A4-1E10-C563-660D-D76827CC75C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3880" y="1726248"/>
            <a:ext cx="11209020" cy="3840162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/>
              <a:t>End date of the current unit should be the last day the client slept in the unit </a:t>
            </a:r>
          </a:p>
          <a:p>
            <a:pPr marL="0" indent="0">
              <a:buNone/>
            </a:pPr>
            <a:r>
              <a:rPr lang="en-US" sz="2800" i="1"/>
              <a:t> </a:t>
            </a:r>
          </a:p>
          <a:p>
            <a:pPr marL="629920" lvl="1" indent="-305435"/>
            <a:endParaRPr lang="en-US" sz="2000"/>
          </a:p>
          <a:p>
            <a:pPr marL="305435" indent="-305435"/>
            <a:endParaRPr lang="en-US" sz="2400"/>
          </a:p>
          <a:p>
            <a:pPr marL="305435" indent="-305435"/>
            <a:endParaRPr lang="en-US"/>
          </a:p>
          <a:p>
            <a:pPr marL="305435" indent="-305435"/>
            <a:endParaRPr lang="en-US"/>
          </a:p>
          <a:p>
            <a:pPr marL="305435" indent="-305435"/>
            <a:endParaRPr lang="en-US"/>
          </a:p>
          <a:p>
            <a:pPr marL="305435" indent="-305435"/>
            <a:endParaRPr lang="en-US"/>
          </a:p>
        </p:txBody>
      </p:sp>
      <p:pic>
        <p:nvPicPr>
          <p:cNvPr id="11" name="Picture 1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1E10E8C-BB1B-F32C-3B63-E9D7B70B0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1" y="3254787"/>
            <a:ext cx="6032500" cy="1841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166FD30-F7A5-BCB4-AA79-B1F0B9B3D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05" y="3273131"/>
            <a:ext cx="2774111" cy="18231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B43A44F-19DA-F336-7F8F-6EAB41C29462}"/>
              </a:ext>
            </a:extLst>
          </p:cNvPr>
          <p:cNvSpPr txBox="1">
            <a:spLocks/>
          </p:cNvSpPr>
          <p:nvPr/>
        </p:nvSpPr>
        <p:spPr>
          <a:xfrm>
            <a:off x="2224936" y="6340665"/>
            <a:ext cx="809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695561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169E9C-E408-C45B-47C1-850A886EC5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76C83"/>
                </a:solidFill>
                <a:effectLst/>
                <a:uLnTx/>
                <a:uFillTx/>
                <a:latin typeface="InterFace" panose="020B0503020203020204" pitchFamily="34" charset="0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76C83"/>
              </a:solidFill>
              <a:effectLst/>
              <a:uLnTx/>
              <a:uFillTx/>
              <a:latin typeface="InterFace" panose="020B0503020203020204" pitchFamily="34" charset="0"/>
              <a:ea typeface="+mn-ea"/>
            </a:endParaRPr>
          </a:p>
        </p:txBody>
      </p:sp>
      <p:sp>
        <p:nvSpPr>
          <p:cNvPr id="1400" name="Content Placeholder 3">
            <a:extLst>
              <a:ext uri="{FF2B5EF4-FFF2-40B4-BE49-F238E27FC236}">
                <a16:creationId xmlns:a16="http://schemas.microsoft.com/office/drawing/2014/main" id="{60EC8D99-5D45-FE39-9A96-F4BA8F501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391" y="1712827"/>
            <a:ext cx="10659896" cy="16122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Start date for the new unit is the first day the client will sleep in the unit</a:t>
            </a:r>
          </a:p>
          <a:p>
            <a:pPr marL="324485" lvl="1" indent="0">
              <a:buNone/>
            </a:pPr>
            <a:endParaRPr lang="en-US" sz="200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305435" indent="-305435"/>
            <a:endParaRPr lang="en-US"/>
          </a:p>
          <a:p>
            <a:pPr marL="305435" indent="-305435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5BDE13-23A5-9552-ECAF-9B27C47401B6}"/>
              </a:ext>
            </a:extLst>
          </p:cNvPr>
          <p:cNvGrpSpPr/>
          <p:nvPr/>
        </p:nvGrpSpPr>
        <p:grpSpPr>
          <a:xfrm>
            <a:off x="1121712" y="2304800"/>
            <a:ext cx="9199104" cy="2695805"/>
            <a:chOff x="581025" y="2394875"/>
            <a:chExt cx="10674164" cy="2750298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D8276401-F8AB-805E-1129-497B61066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52139" y="2394875"/>
              <a:ext cx="1403050" cy="6203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243E5A0E-AA38-B213-B46F-91AF4F547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437" y="2976024"/>
              <a:ext cx="3439752" cy="21691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C5ACB8C7-B4FF-61BD-ABD5-A31CB3516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" y="2976024"/>
              <a:ext cx="6929998" cy="21691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9169349-C380-A3B4-B9E8-FFD21BE85025}"/>
              </a:ext>
            </a:extLst>
          </p:cNvPr>
          <p:cNvSpPr txBox="1">
            <a:spLocks/>
          </p:cNvSpPr>
          <p:nvPr/>
        </p:nvSpPr>
        <p:spPr>
          <a:xfrm>
            <a:off x="2224936" y="6340665"/>
            <a:ext cx="809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22EEB1-FBE5-E704-BA5F-A78904E32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643564"/>
            <a:ext cx="11029950" cy="898525"/>
          </a:xfrm>
        </p:spPr>
        <p:txBody>
          <a:bodyPr>
            <a:normAutofit/>
          </a:bodyPr>
          <a:lstStyle/>
          <a:p>
            <a:r>
              <a:rPr lang="en-US"/>
              <a:t>Same Agency, Same Program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8E0B4-34E8-E1E2-6C90-EE6C56D19996}"/>
              </a:ext>
            </a:extLst>
          </p:cNvPr>
          <p:cNvSpPr txBox="1"/>
          <p:nvPr/>
        </p:nvSpPr>
        <p:spPr>
          <a:xfrm>
            <a:off x="2679605" y="5570239"/>
            <a:ext cx="6832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solidFill>
                  <a:schemeClr val="accent6"/>
                </a:solidFill>
                <a:latin typeface="Kadwa" pitchFamily="2" charset="77"/>
                <a:cs typeface="Kadwa" pitchFamily="2" charset="77"/>
              </a:rPr>
              <a:t>Note: Start date should not overlap with the end date of last unit </a:t>
            </a:r>
          </a:p>
        </p:txBody>
      </p:sp>
    </p:spTree>
    <p:extLst>
      <p:ext uri="{BB962C8B-B14F-4D97-AF65-F5344CB8AC3E}">
        <p14:creationId xmlns:p14="http://schemas.microsoft.com/office/powerpoint/2010/main" val="3624137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1B3AC-E89C-07B9-BB17-8C2BE3679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1F54-9FD9-CFFF-FA5D-0FD806E0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17686"/>
            <a:ext cx="11029616" cy="1216056"/>
          </a:xfrm>
        </p:spPr>
        <p:txBody>
          <a:bodyPr>
            <a:normAutofit/>
          </a:bodyPr>
          <a:lstStyle/>
          <a:p>
            <a:r>
              <a:rPr lang="en-US"/>
              <a:t>Same Agency, Different Program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0C1C35-B1A0-B2DF-FA62-43D11E81F5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76C83"/>
                </a:solidFill>
                <a:effectLst/>
                <a:uLnTx/>
                <a:uFillTx/>
                <a:latin typeface="InterFace" panose="020B0503020203020204" pitchFamily="34" charset="0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76C83"/>
              </a:solidFill>
              <a:effectLst/>
              <a:uLnTx/>
              <a:uFillTx/>
              <a:latin typeface="InterFace" panose="020B0503020203020204" pitchFamily="34" charset="0"/>
              <a:ea typeface="+mn-ea"/>
            </a:endParaRPr>
          </a:p>
        </p:txBody>
      </p:sp>
      <p:sp>
        <p:nvSpPr>
          <p:cNvPr id="1400" name="Content Placeholder 3">
            <a:extLst>
              <a:ext uri="{FF2B5EF4-FFF2-40B4-BE49-F238E27FC236}">
                <a16:creationId xmlns:a16="http://schemas.microsoft.com/office/drawing/2014/main" id="{107BF5EE-E57D-5355-D117-B3D0CA216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4735" y="1309042"/>
            <a:ext cx="10482016" cy="2944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buClr>
                <a:schemeClr val="bg1"/>
              </a:buClr>
              <a:buFont typeface="Arial,Sans-Serif" panose="020B0604020202020204" pitchFamily="34" charset="0"/>
              <a:buChar char="•"/>
            </a:pPr>
            <a:r>
              <a:rPr lang="en-US" sz="2400" dirty="0">
                <a:cs typeface="Arial"/>
              </a:rPr>
              <a:t>Client is moving to a unit in a different program 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br>
              <a:rPr lang="en-US" sz="2400" dirty="0"/>
            </a:br>
            <a:r>
              <a:rPr lang="en-US" i="1" dirty="0">
                <a:latin typeface="Inter"/>
              </a:rPr>
              <a:t> </a:t>
            </a:r>
            <a:endParaRPr lang="en-US" i="1" dirty="0"/>
          </a:p>
          <a:p>
            <a:pPr marL="629920" lvl="1" indent="-305435"/>
            <a:endParaRPr lang="en-US" sz="2000" dirty="0"/>
          </a:p>
          <a:p>
            <a:pPr marL="305435" indent="-305435"/>
            <a:endParaRPr lang="en-US" sz="2400" dirty="0"/>
          </a:p>
          <a:p>
            <a:pPr marL="305435" indent="-305435"/>
            <a:endParaRPr lang="en-US" dirty="0"/>
          </a:p>
          <a:p>
            <a:pPr marL="305435" indent="-305435"/>
            <a:endParaRPr lang="en-US" dirty="0"/>
          </a:p>
          <a:p>
            <a:pPr marL="305435" indent="-305435"/>
            <a:endParaRPr lang="en-US" dirty="0"/>
          </a:p>
          <a:p>
            <a:pPr marL="305435" indent="-305435"/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E2C7786-4647-DAC6-765E-9A8D45D84B90}"/>
              </a:ext>
            </a:extLst>
          </p:cNvPr>
          <p:cNvSpPr txBox="1">
            <a:spLocks/>
          </p:cNvSpPr>
          <p:nvPr/>
        </p:nvSpPr>
        <p:spPr>
          <a:xfrm>
            <a:off x="2224936" y="6340665"/>
            <a:ext cx="809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2188CB6-1095-D7B5-3A83-7FE6E005C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849166"/>
              </p:ext>
            </p:extLst>
          </p:nvPr>
        </p:nvGraphicFramePr>
        <p:xfrm>
          <a:off x="2224936" y="2728298"/>
          <a:ext cx="7282726" cy="1728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970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1B3AC-E89C-07B9-BB17-8C2BE3679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1F54-9FD9-CFFF-FA5D-0FD806E0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17686"/>
            <a:ext cx="11029616" cy="1216056"/>
          </a:xfrm>
        </p:spPr>
        <p:txBody>
          <a:bodyPr>
            <a:normAutofit/>
          </a:bodyPr>
          <a:lstStyle/>
          <a:p>
            <a:r>
              <a:rPr lang="en-US" dirty="0"/>
              <a:t>Same Agency, Different Program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0C1C35-B1A0-B2DF-FA62-43D11E81F5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76C83"/>
                </a:solidFill>
                <a:effectLst/>
                <a:uLnTx/>
                <a:uFillTx/>
                <a:latin typeface="InterFace" panose="020B0503020203020204" pitchFamily="34" charset="0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76C83"/>
              </a:solidFill>
              <a:effectLst/>
              <a:uLnTx/>
              <a:uFillTx/>
              <a:latin typeface="InterFace" panose="020B0503020203020204" pitchFamily="34" charset="0"/>
              <a:ea typeface="+mn-ea"/>
            </a:endParaRPr>
          </a:p>
        </p:txBody>
      </p:sp>
      <p:sp>
        <p:nvSpPr>
          <p:cNvPr id="1400" name="Content Placeholder 3">
            <a:extLst>
              <a:ext uri="{FF2B5EF4-FFF2-40B4-BE49-F238E27FC236}">
                <a16:creationId xmlns:a16="http://schemas.microsoft.com/office/drawing/2014/main" id="{107BF5EE-E57D-5355-D117-B3D0CA216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4735" y="1309042"/>
            <a:ext cx="10482016" cy="2944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buClr>
                <a:schemeClr val="bg1"/>
              </a:buClr>
              <a:buFont typeface="Arial,Sans-Serif" panose="020B0604020202020204" pitchFamily="34" charset="0"/>
              <a:buChar char="•"/>
            </a:pPr>
            <a:r>
              <a:rPr lang="en-US" sz="2400" dirty="0">
                <a:cs typeface="Arial"/>
              </a:rPr>
              <a:t>Exit the client from the program 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Font typeface="Arial,Sans-Serif" panose="020B0604020202020204" pitchFamily="34" charset="0"/>
              <a:buChar char="•"/>
            </a:pPr>
            <a:r>
              <a:rPr lang="en-US" sz="2000" dirty="0">
                <a:cs typeface="Arial"/>
              </a:rPr>
              <a:t>Automatically ends unit stay 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i="1" dirty="0">
                <a:latin typeface="Inter"/>
              </a:rPr>
              <a:t> </a:t>
            </a:r>
            <a:endParaRPr lang="en-US" i="1" dirty="0"/>
          </a:p>
          <a:p>
            <a:pPr marL="629920" lvl="1" indent="-305435"/>
            <a:endParaRPr lang="en-US" sz="2000" dirty="0"/>
          </a:p>
          <a:p>
            <a:pPr marL="305435" indent="-305435"/>
            <a:endParaRPr lang="en-US" sz="2400" dirty="0"/>
          </a:p>
          <a:p>
            <a:pPr marL="305435" indent="-305435"/>
            <a:endParaRPr lang="en-US" dirty="0"/>
          </a:p>
          <a:p>
            <a:pPr marL="305435" indent="-305435"/>
            <a:endParaRPr lang="en-US" dirty="0"/>
          </a:p>
          <a:p>
            <a:pPr marL="305435" indent="-305435"/>
            <a:endParaRPr lang="en-US" dirty="0"/>
          </a:p>
          <a:p>
            <a:pPr marL="305435" indent="-305435"/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E2C7786-4647-DAC6-765E-9A8D45D84B90}"/>
              </a:ext>
            </a:extLst>
          </p:cNvPr>
          <p:cNvSpPr txBox="1">
            <a:spLocks/>
          </p:cNvSpPr>
          <p:nvPr/>
        </p:nvSpPr>
        <p:spPr>
          <a:xfrm>
            <a:off x="2224936" y="6340665"/>
            <a:ext cx="809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4CB7D1-1FD1-9588-DF19-526455822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974" y="3677146"/>
            <a:ext cx="6388100" cy="1511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24428A-57D2-C30C-850B-2F42738C6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2" y="2545355"/>
            <a:ext cx="6388100" cy="17672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155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1B3AC-E89C-07B9-BB17-8C2BE3679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1F54-9FD9-CFFF-FA5D-0FD806E0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949"/>
            <a:ext cx="10515600" cy="1188720"/>
          </a:xfrm>
        </p:spPr>
        <p:txBody>
          <a:bodyPr>
            <a:normAutofit/>
          </a:bodyPr>
          <a:lstStyle/>
          <a:p>
            <a:r>
              <a:rPr lang="en-US"/>
              <a:t>Same Agency, Different Program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0C1C35-B1A0-B2DF-FA62-43D11E81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76C83"/>
                </a:solidFill>
                <a:effectLst/>
                <a:uLnTx/>
                <a:uFillTx/>
                <a:latin typeface="InterFace" panose="020B0503020203020204" pitchFamily="34" charset="0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76C83"/>
              </a:solidFill>
              <a:effectLst/>
              <a:uLnTx/>
              <a:uFillTx/>
              <a:latin typeface="InterFace" panose="020B0503020203020204" pitchFamily="34" charset="0"/>
              <a:ea typeface="+mn-ea"/>
            </a:endParaRPr>
          </a:p>
        </p:txBody>
      </p:sp>
      <p:sp>
        <p:nvSpPr>
          <p:cNvPr id="1400" name="Content Placeholder 3">
            <a:extLst>
              <a:ext uri="{FF2B5EF4-FFF2-40B4-BE49-F238E27FC236}">
                <a16:creationId xmlns:a16="http://schemas.microsoft.com/office/drawing/2014/main" id="{107BF5EE-E57D-5355-D117-B3D0CA2165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2474" y="1435791"/>
            <a:ext cx="8095879" cy="13255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buClr>
                <a:schemeClr val="bg1"/>
              </a:buClr>
              <a:buFont typeface="Arial,Sans-Serif" panose="020B0604020202020204" pitchFamily="34" charset="0"/>
              <a:buChar char="•"/>
            </a:pPr>
            <a:r>
              <a:rPr lang="en-US" sz="2400" dirty="0">
                <a:cs typeface="Arial"/>
              </a:rPr>
              <a:t>Enroll the client into the new program 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Arial,Sans-Serif" panose="020B0604020202020204" pitchFamily="34" charset="0"/>
              <a:buChar char="•"/>
            </a:pPr>
            <a:r>
              <a:rPr lang="en-US" sz="2400" dirty="0">
                <a:cs typeface="Arial"/>
              </a:rPr>
              <a:t>Assign the client to a unit </a:t>
            </a:r>
            <a:br>
              <a:rPr lang="en-US" sz="1200" dirty="0"/>
            </a:br>
            <a:r>
              <a:rPr lang="en-US" sz="600" i="1" dirty="0">
                <a:latin typeface="Inter"/>
              </a:rPr>
              <a:t> </a:t>
            </a:r>
            <a:endParaRPr lang="en-US" sz="600" i="1" dirty="0"/>
          </a:p>
          <a:p>
            <a:pPr marL="629920" lvl="1" indent="-305435"/>
            <a:endParaRPr lang="en-US" sz="700" dirty="0"/>
          </a:p>
          <a:p>
            <a:pPr marL="305435" indent="-305435"/>
            <a:endParaRPr lang="en-US" sz="800" dirty="0"/>
          </a:p>
          <a:p>
            <a:pPr marL="305435" indent="-305435"/>
            <a:endParaRPr lang="en-US" sz="600" dirty="0"/>
          </a:p>
          <a:p>
            <a:pPr marL="305435" indent="-305435"/>
            <a:endParaRPr lang="en-US" sz="600" dirty="0"/>
          </a:p>
          <a:p>
            <a:pPr marL="305435" indent="-305435"/>
            <a:endParaRPr lang="en-US" sz="600" dirty="0"/>
          </a:p>
          <a:p>
            <a:pPr marL="305435" indent="-305435"/>
            <a:endParaRPr lang="en-US" sz="60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E2C7786-4647-DAC6-765E-9A8D45D84B90}"/>
              </a:ext>
            </a:extLst>
          </p:cNvPr>
          <p:cNvSpPr txBox="1">
            <a:spLocks/>
          </p:cNvSpPr>
          <p:nvPr/>
        </p:nvSpPr>
        <p:spPr>
          <a:xfrm>
            <a:off x="2224936" y="6340665"/>
            <a:ext cx="809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7A2020F-22C6-387F-302A-30C5CA575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86258"/>
            <a:ext cx="4282031" cy="3129501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2CCD21B5-4192-DFA4-2C7C-947AEBA0B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004" y="1847014"/>
            <a:ext cx="3302265" cy="1358378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DE584062-7F2E-D596-533E-F786195E0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004" y="3323449"/>
            <a:ext cx="3399374" cy="279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68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7E223-A719-3D91-94B8-50B1CB52B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4AF0-CC35-8031-28BF-D693919E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62" y="317412"/>
            <a:ext cx="3863983" cy="1188720"/>
          </a:xfrm>
        </p:spPr>
        <p:txBody>
          <a:bodyPr/>
          <a:lstStyle/>
          <a:p>
            <a:r>
              <a:rPr lang="en-US"/>
              <a:t>Exits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19FB1-21FD-788A-09D0-91F86E27B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1614" y="7378309"/>
            <a:ext cx="7717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77927-FBED-3663-23E6-0CE8EAE9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ABAD9EC-4957-7511-6D37-DB94FFD9BA8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64877736"/>
              </p:ext>
            </p:extLst>
          </p:nvPr>
        </p:nvGraphicFramePr>
        <p:xfrm>
          <a:off x="-1240927" y="317412"/>
          <a:ext cx="14673854" cy="640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FD3C867-5EA6-03C8-F95D-E4FE7D3ADC4A}"/>
              </a:ext>
            </a:extLst>
          </p:cNvPr>
          <p:cNvSpPr/>
          <p:nvPr/>
        </p:nvSpPr>
        <p:spPr>
          <a:xfrm>
            <a:off x="2302532" y="2111840"/>
            <a:ext cx="2358464" cy="1634660"/>
          </a:xfrm>
          <a:prstGeom prst="rect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BC6C9-3277-5D6E-566C-E50608C31D98}"/>
              </a:ext>
            </a:extLst>
          </p:cNvPr>
          <p:cNvSpPr txBox="1"/>
          <p:nvPr/>
        </p:nvSpPr>
        <p:spPr>
          <a:xfrm rot="20345842">
            <a:off x="1215648" y="1182610"/>
            <a:ext cx="272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accent6"/>
                </a:solidFill>
                <a:latin typeface="Bradley Hand" pitchFamily="2" charset="77"/>
              </a:rPr>
              <a:t>Auto-Offline Status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885BED-E4DB-9142-C931-DB857F71D321}"/>
              </a:ext>
            </a:extLst>
          </p:cNvPr>
          <p:cNvCxnSpPr>
            <a:cxnSpLocks/>
          </p:cNvCxnSpPr>
          <p:nvPr/>
        </p:nvCxnSpPr>
        <p:spPr>
          <a:xfrm flipH="1">
            <a:off x="2971041" y="1566230"/>
            <a:ext cx="1321559" cy="0"/>
          </a:xfrm>
          <a:prstGeom prst="line">
            <a:avLst/>
          </a:prstGeom>
          <a:ln w="19050">
            <a:solidFill>
              <a:srgbClr val="FFC10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87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5B06-E6F6-1B72-5E2E-3755596C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567"/>
            <a:ext cx="10515600" cy="1188720"/>
          </a:xfrm>
        </p:spPr>
        <p:txBody>
          <a:bodyPr/>
          <a:lstStyle/>
          <a:p>
            <a:r>
              <a:rPr lang="en-US"/>
              <a:t>What is INVENTORY?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284A9-903E-3319-BC88-8B3ABC1CED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2D2F351-B626-98BE-A658-1B3BD17D1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059217"/>
              </p:ext>
            </p:extLst>
          </p:nvPr>
        </p:nvGraphicFramePr>
        <p:xfrm>
          <a:off x="3488549" y="1690429"/>
          <a:ext cx="2945187" cy="4340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F06DA9D-4953-D38F-B6D0-FA850579FF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329120"/>
              </p:ext>
            </p:extLst>
          </p:nvPr>
        </p:nvGraphicFramePr>
        <p:xfrm>
          <a:off x="6666633" y="1719862"/>
          <a:ext cx="2945187" cy="4340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Google Shape;195;p40">
            <a:extLst>
              <a:ext uri="{FF2B5EF4-FFF2-40B4-BE49-F238E27FC236}">
                <a16:creationId xmlns:a16="http://schemas.microsoft.com/office/drawing/2014/main" id="{83FB766F-2751-1E42-F886-8C4766567897}"/>
              </a:ext>
            </a:extLst>
          </p:cNvPr>
          <p:cNvSpPr txBox="1"/>
          <p:nvPr/>
        </p:nvSpPr>
        <p:spPr>
          <a:xfrm>
            <a:off x="777711" y="1997393"/>
            <a:ext cx="318949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chemeClr val="bg1"/>
                </a:solidFill>
                <a:latin typeface="Lato" panose="020F0502020204030203" pitchFamily="34" charset="77"/>
                <a:ea typeface="Inter"/>
                <a:cs typeface="Inter"/>
                <a:sym typeface="Inter"/>
              </a:rPr>
              <a:t>Tracking units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chemeClr val="bg1"/>
                </a:solidFill>
                <a:latin typeface="Lato" panose="020F0502020204030203" pitchFamily="34" charset="77"/>
                <a:ea typeface="Inter"/>
                <a:cs typeface="Inter"/>
                <a:sym typeface="Inter"/>
              </a:rPr>
              <a:t>and openings</a:t>
            </a:r>
            <a:endParaRPr lang="en-US" sz="220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0" name="Google Shape;197;p40">
            <a:extLst>
              <a:ext uri="{FF2B5EF4-FFF2-40B4-BE49-F238E27FC236}">
                <a16:creationId xmlns:a16="http://schemas.microsoft.com/office/drawing/2014/main" id="{9D6964F0-E9AE-1FFC-0206-819B4B740C9C}"/>
              </a:ext>
            </a:extLst>
          </p:cNvPr>
          <p:cNvSpPr txBox="1"/>
          <p:nvPr/>
        </p:nvSpPr>
        <p:spPr>
          <a:xfrm>
            <a:off x="1130510" y="3656873"/>
            <a:ext cx="250764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200" b="0" i="0" u="none" strike="noStrike" cap="none">
                <a:solidFill>
                  <a:schemeClr val="bg1"/>
                </a:solidFill>
                <a:latin typeface="Lato" panose="020F0502020204030203" pitchFamily="34" charset="77"/>
                <a:ea typeface="Inter"/>
                <a:cs typeface="Inter"/>
                <a:sym typeface="Inter"/>
              </a:rPr>
              <a:t>Referrals</a:t>
            </a:r>
            <a:r>
              <a:rPr lang="en-US" sz="2200">
                <a:solidFill>
                  <a:schemeClr val="dk2"/>
                </a:solidFill>
                <a:latin typeface="Lato" panose="020F0502020204030203" pitchFamily="34" charset="77"/>
                <a:ea typeface="Inter"/>
                <a:cs typeface="Inter"/>
                <a:sym typeface="Inter"/>
              </a:rPr>
              <a:t> </a:t>
            </a:r>
            <a:endParaRPr lang="en-US" sz="2200">
              <a:solidFill>
                <a:schemeClr val="dk2"/>
              </a:solidFill>
              <a:latin typeface="Lato" panose="020F0502020204030203" pitchFamily="34" charset="77"/>
            </a:endParaRPr>
          </a:p>
        </p:txBody>
      </p:sp>
      <p:sp>
        <p:nvSpPr>
          <p:cNvPr id="11" name="Google Shape;198;p40">
            <a:extLst>
              <a:ext uri="{FF2B5EF4-FFF2-40B4-BE49-F238E27FC236}">
                <a16:creationId xmlns:a16="http://schemas.microsoft.com/office/drawing/2014/main" id="{21771B0E-61AF-1DA0-C5E1-2AF562177F63}"/>
              </a:ext>
            </a:extLst>
          </p:cNvPr>
          <p:cNvSpPr txBox="1"/>
          <p:nvPr/>
        </p:nvSpPr>
        <p:spPr>
          <a:xfrm>
            <a:off x="1118633" y="4977799"/>
            <a:ext cx="250764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200" b="0" i="0" u="none" strike="noStrike" cap="none">
                <a:solidFill>
                  <a:schemeClr val="bg1"/>
                </a:solidFill>
                <a:latin typeface="Lato" panose="020F0502020204030203" pitchFamily="34" charset="77"/>
                <a:ea typeface="Inter"/>
                <a:cs typeface="Inter"/>
                <a:sym typeface="Inter"/>
              </a:rPr>
              <a:t>HUD </a:t>
            </a:r>
          </a:p>
          <a:p>
            <a:pPr algn="ctr"/>
            <a:r>
              <a:rPr lang="en-US" sz="2200">
                <a:solidFill>
                  <a:schemeClr val="bg1"/>
                </a:solidFill>
                <a:latin typeface="Lato" panose="020F0502020204030203" pitchFamily="34" charset="77"/>
                <a:ea typeface="Inter"/>
                <a:cs typeface="Inter"/>
                <a:sym typeface="Inter"/>
              </a:rPr>
              <a:t>Compliance</a:t>
            </a:r>
            <a:r>
              <a:rPr lang="en-US" sz="2200" b="0" i="0" u="none" strike="noStrike" cap="none">
                <a:solidFill>
                  <a:schemeClr val="bg1"/>
                </a:solidFill>
                <a:latin typeface="Lato" panose="020F0502020204030203" pitchFamily="34" charset="77"/>
                <a:ea typeface="Inter"/>
                <a:cs typeface="Inter"/>
                <a:sym typeface="Inter"/>
              </a:rPr>
              <a:t> </a:t>
            </a:r>
            <a:r>
              <a:rPr lang="en-US" sz="2200">
                <a:solidFill>
                  <a:schemeClr val="bg1"/>
                </a:solidFill>
                <a:latin typeface="Lato" panose="020F0502020204030203" pitchFamily="34" charset="77"/>
                <a:ea typeface="Inter"/>
                <a:cs typeface="Inter"/>
                <a:sym typeface="Inter"/>
              </a:rPr>
              <a:t> </a:t>
            </a:r>
            <a:endParaRPr lang="en-US" sz="220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cxnSp>
        <p:nvCxnSpPr>
          <p:cNvPr id="12" name="Google Shape;191;p40">
            <a:extLst>
              <a:ext uri="{FF2B5EF4-FFF2-40B4-BE49-F238E27FC236}">
                <a16:creationId xmlns:a16="http://schemas.microsoft.com/office/drawing/2014/main" id="{4D9AEF61-5B89-F6E2-7FDF-B424FB68A712}"/>
              </a:ext>
            </a:extLst>
          </p:cNvPr>
          <p:cNvCxnSpPr/>
          <p:nvPr/>
        </p:nvCxnSpPr>
        <p:spPr>
          <a:xfrm>
            <a:off x="6208854" y="2370187"/>
            <a:ext cx="640080" cy="0"/>
          </a:xfrm>
          <a:prstGeom prst="straightConnector1">
            <a:avLst/>
          </a:prstGeom>
          <a:noFill/>
          <a:ln w="63500" cap="flat" cmpd="sng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" name="Google Shape;191;p40">
            <a:extLst>
              <a:ext uri="{FF2B5EF4-FFF2-40B4-BE49-F238E27FC236}">
                <a16:creationId xmlns:a16="http://schemas.microsoft.com/office/drawing/2014/main" id="{F00A569F-4705-22B2-C561-3B1C009E05AB}"/>
              </a:ext>
            </a:extLst>
          </p:cNvPr>
          <p:cNvCxnSpPr/>
          <p:nvPr/>
        </p:nvCxnSpPr>
        <p:spPr>
          <a:xfrm>
            <a:off x="6208854" y="5475670"/>
            <a:ext cx="640080" cy="0"/>
          </a:xfrm>
          <a:prstGeom prst="straightConnector1">
            <a:avLst/>
          </a:prstGeom>
          <a:noFill/>
          <a:ln w="63500" cap="flat" cmpd="sng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" name="Google Shape;191;p40">
            <a:extLst>
              <a:ext uri="{FF2B5EF4-FFF2-40B4-BE49-F238E27FC236}">
                <a16:creationId xmlns:a16="http://schemas.microsoft.com/office/drawing/2014/main" id="{29B56B61-9414-AF33-8F52-B3F98103A89B}"/>
              </a:ext>
            </a:extLst>
          </p:cNvPr>
          <p:cNvCxnSpPr/>
          <p:nvPr/>
        </p:nvCxnSpPr>
        <p:spPr>
          <a:xfrm>
            <a:off x="6208854" y="3906755"/>
            <a:ext cx="640080" cy="0"/>
          </a:xfrm>
          <a:prstGeom prst="straightConnector1">
            <a:avLst/>
          </a:prstGeom>
          <a:noFill/>
          <a:ln w="63500" cap="flat" cmpd="sng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" name="Google Shape;195;p40">
            <a:extLst>
              <a:ext uri="{FF2B5EF4-FFF2-40B4-BE49-F238E27FC236}">
                <a16:creationId xmlns:a16="http://schemas.microsoft.com/office/drawing/2014/main" id="{514C783B-E42D-8932-1F5E-D3D106905E60}"/>
              </a:ext>
            </a:extLst>
          </p:cNvPr>
          <p:cNvSpPr txBox="1"/>
          <p:nvPr/>
        </p:nvSpPr>
        <p:spPr>
          <a:xfrm>
            <a:off x="3967201" y="1169091"/>
            <a:ext cx="199688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bg1"/>
                </a:solidFill>
                <a:latin typeface="Lato" panose="020F0502020204030203" pitchFamily="34" charset="77"/>
                <a:ea typeface="Inter"/>
                <a:cs typeface="Inter"/>
                <a:sym typeface="Inter"/>
              </a:rPr>
              <a:t>Program-Level</a:t>
            </a:r>
            <a:endParaRPr lang="en-US" sz="200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4" name="Google Shape;195;p40">
            <a:extLst>
              <a:ext uri="{FF2B5EF4-FFF2-40B4-BE49-F238E27FC236}">
                <a16:creationId xmlns:a16="http://schemas.microsoft.com/office/drawing/2014/main" id="{831F0EAC-C591-3026-2E59-4F8227F6F238}"/>
              </a:ext>
            </a:extLst>
          </p:cNvPr>
          <p:cNvSpPr txBox="1"/>
          <p:nvPr/>
        </p:nvSpPr>
        <p:spPr>
          <a:xfrm>
            <a:off x="7145285" y="1190580"/>
            <a:ext cx="199688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bg1"/>
                </a:solidFill>
                <a:latin typeface="Lato" panose="020F0502020204030203" pitchFamily="34" charset="77"/>
                <a:ea typeface="Inter"/>
                <a:cs typeface="Inter"/>
                <a:sym typeface="Inter"/>
              </a:rPr>
              <a:t>INVENTORY</a:t>
            </a:r>
            <a:endParaRPr lang="en-US" sz="200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6" name="Google Shape;338;p8">
            <a:extLst>
              <a:ext uri="{FF2B5EF4-FFF2-40B4-BE49-F238E27FC236}">
                <a16:creationId xmlns:a16="http://schemas.microsoft.com/office/drawing/2014/main" id="{4538BDDD-E839-8749-07EF-53D059DA9A7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224956" y="6447135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Gill Sans"/>
              <a:buNone/>
            </a:pPr>
            <a:r>
              <a:rPr lang="en-US" sz="1000">
                <a:latin typeface="InterFace" panose="020B0503020203020204" pitchFamily="34" charset="0"/>
                <a:cs typeface="InterFace" panose="020B0503020203020204" pitchFamily="34" charset="0"/>
              </a:rPr>
              <a:t>Confidential and Proprietary | © Copyright 2024 </a:t>
            </a:r>
            <a:r>
              <a:rPr lang="en-US" sz="1000" err="1">
                <a:latin typeface="InterFace" panose="020B0503020203020204" pitchFamily="34" charset="0"/>
                <a:cs typeface="InterFace" panose="020B0503020203020204" pitchFamily="34" charset="0"/>
              </a:rPr>
              <a:t>Bitfocus</a:t>
            </a:r>
            <a:r>
              <a:rPr lang="en-US" sz="1000">
                <a:latin typeface="InterFace" panose="020B0503020203020204" pitchFamily="34" charset="0"/>
                <a:cs typeface="InterFace" panose="020B0503020203020204" pitchFamily="34" charset="0"/>
              </a:rPr>
              <a:t>, Inc., All Rights Reserved. </a:t>
            </a:r>
            <a:endParaRPr sz="1000">
              <a:latin typeface="InterFace" panose="020B0503020203020204" pitchFamily="34" charset="0"/>
              <a:cs typeface="InterFace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51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061B-7B34-23C3-EC86-20E72436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65" y="720928"/>
            <a:ext cx="11029616" cy="988332"/>
          </a:xfrm>
        </p:spPr>
        <p:txBody>
          <a:bodyPr>
            <a:normAutofit/>
          </a:bodyPr>
          <a:lstStyle/>
          <a:p>
            <a:r>
              <a:rPr lang="en-US"/>
              <a:t>Exiting Client from Unit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169E9C-E408-C45B-47C1-850A886EC5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76C83"/>
                </a:solidFill>
                <a:effectLst/>
                <a:uLnTx/>
                <a:uFillTx/>
                <a:latin typeface="InterFace" panose="020B0503020203020204" pitchFamily="34" charset="0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76C83"/>
              </a:solidFill>
              <a:effectLst/>
              <a:uLnTx/>
              <a:uFillTx/>
              <a:latin typeface="InterFace" panose="020B0503020203020204" pitchFamily="34" charset="0"/>
              <a:ea typeface="+mn-ea"/>
            </a:endParaRPr>
          </a:p>
        </p:txBody>
      </p:sp>
      <p:sp>
        <p:nvSpPr>
          <p:cNvPr id="1400" name="Content Placeholder 3">
            <a:extLst>
              <a:ext uri="{FF2B5EF4-FFF2-40B4-BE49-F238E27FC236}">
                <a16:creationId xmlns:a16="http://schemas.microsoft.com/office/drawing/2014/main" id="{60EC8D99-5D45-FE39-9A96-F4BA8F501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745" y="1652132"/>
            <a:ext cx="10742761" cy="22234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Lato"/>
                <a:ea typeface="Lato"/>
                <a:cs typeface="Lato"/>
              </a:rPr>
              <a:t>Exits should occur when a client is no longer receiving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Lato"/>
                <a:ea typeface="Lato"/>
                <a:cs typeface="Lato"/>
              </a:rPr>
              <a:t>Exiting a client from a program will also end their unit stay</a:t>
            </a:r>
          </a:p>
          <a:p>
            <a:pPr marL="667385" lvl="1" indent="-342900">
              <a:buFont typeface="Arial" panose="020B0604020202020204" pitchFamily="34" charset="0"/>
              <a:buChar char="•"/>
            </a:pPr>
            <a:r>
              <a:rPr lang="en-US" sz="2200">
                <a:latin typeface="Lato"/>
                <a:ea typeface="Lato"/>
                <a:cs typeface="Lato"/>
              </a:rPr>
              <a:t>Complete an exit for all household members</a:t>
            </a:r>
          </a:p>
          <a:p>
            <a:pPr marL="305435" indent="-305435"/>
            <a:endParaRPr lang="en-US" sz="2400"/>
          </a:p>
          <a:p>
            <a:pPr marL="305435" indent="-305435"/>
            <a:endParaRPr lang="en-US"/>
          </a:p>
          <a:p>
            <a:pPr marL="305435" indent="-305435"/>
            <a:endParaRPr lang="en-US"/>
          </a:p>
          <a:p>
            <a:pPr marL="305435" indent="-305435"/>
            <a:endParaRPr lang="en-US"/>
          </a:p>
          <a:p>
            <a:pPr marL="305435" indent="-305435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68F8BD-1465-057E-4872-35193064D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341" y="4625772"/>
            <a:ext cx="6388100" cy="1511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FBA738F-B20E-7C63-6145-E74DEB200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59" y="3493981"/>
            <a:ext cx="6388100" cy="17672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B724253-F95E-E2E2-7EEB-F1055EF440BA}"/>
              </a:ext>
            </a:extLst>
          </p:cNvPr>
          <p:cNvSpPr txBox="1">
            <a:spLocks/>
          </p:cNvSpPr>
          <p:nvPr/>
        </p:nvSpPr>
        <p:spPr>
          <a:xfrm>
            <a:off x="2224936" y="6340665"/>
            <a:ext cx="809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3206853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64E766-B0A2-B5E7-1213-58967D727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Maintaining Units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CAD0F65-6812-4B23-3ADC-0E99DF8F0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0138-569F-B843-687E-E33EF8F9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</a:t>
            </a:r>
            <a:r>
              <a:rPr lang="en-US" err="1"/>
              <a:t>Bitfocus</a:t>
            </a:r>
            <a:r>
              <a:rPr lang="en-US"/>
              <a:t>, Inc., All Rights Reserved.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CB5DE7-06C7-2E13-006E-43E34DE6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29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A8DB-1175-FD28-6455-0598FF8D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Automatic Offline Status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A2F0A-2E84-FF5C-2838-FE38C9497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</a:t>
            </a:r>
            <a:r>
              <a:rPr lang="en-US" err="1"/>
              <a:t>Bitfocus</a:t>
            </a:r>
            <a:r>
              <a:rPr lang="en-US"/>
              <a:t>, Inc., All Rights Reserved.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4056F-3FD2-62CE-6055-7B0E4F8E9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42</a:t>
            </a:fld>
            <a:endParaRPr lang="en-US"/>
          </a:p>
        </p:txBody>
      </p:sp>
      <p:sp>
        <p:nvSpPr>
          <p:cNvPr id="23" name="object 17">
            <a:extLst>
              <a:ext uri="{FF2B5EF4-FFF2-40B4-BE49-F238E27FC236}">
                <a16:creationId xmlns:a16="http://schemas.microsoft.com/office/drawing/2014/main" id="{3E8A7EFD-C34A-C642-663A-082C6CD00F8E}"/>
              </a:ext>
            </a:extLst>
          </p:cNvPr>
          <p:cNvSpPr txBox="1"/>
          <p:nvPr/>
        </p:nvSpPr>
        <p:spPr>
          <a:xfrm>
            <a:off x="1275798" y="4233181"/>
            <a:ext cx="1367790" cy="754053"/>
          </a:xfrm>
          <a:prstGeom prst="rect">
            <a:avLst/>
          </a:prstGeom>
          <a:noFill/>
        </p:spPr>
        <p:txBody>
          <a:bodyPr vert="horz" wrap="square" lIns="0" tIns="1524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20"/>
              </a:spcBef>
            </a:pPr>
            <a:r>
              <a:rPr lang="en-US" sz="1600" b="1">
                <a:solidFill>
                  <a:schemeClr val="accent1"/>
                </a:solidFill>
                <a:latin typeface="Lato" panose="020F0502020204030203" pitchFamily="34" charset="77"/>
                <a:cs typeface="Clarendon Text Pro"/>
              </a:rPr>
              <a:t>Continuum Project= Yes</a:t>
            </a:r>
            <a:endParaRPr sz="1150">
              <a:solidFill>
                <a:schemeClr val="accent1"/>
              </a:solidFill>
              <a:latin typeface="Lato" panose="020F0502020204030203" pitchFamily="34" charset="77"/>
              <a:cs typeface="Inter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9351E7B-8CC5-2652-FC9B-A99CC916A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54051"/>
              </p:ext>
            </p:extLst>
          </p:nvPr>
        </p:nvGraphicFramePr>
        <p:xfrm>
          <a:off x="1576756" y="1760285"/>
          <a:ext cx="9035143" cy="3345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11624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E8D5D-304A-EC22-035B-86BAADEE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n-US"/>
              <a:t>Making Units Offline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2894F-A161-73E8-E979-74B849904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43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E32CE4-595C-AF38-8FB5-9C935FF8CFA7}"/>
              </a:ext>
            </a:extLst>
          </p:cNvPr>
          <p:cNvSpPr txBox="1">
            <a:spLocks/>
          </p:cNvSpPr>
          <p:nvPr/>
        </p:nvSpPr>
        <p:spPr>
          <a:xfrm>
            <a:off x="2154980" y="6282644"/>
            <a:ext cx="7882039" cy="427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1400"/>
              <a:t>Confidential and Proprietary | © Copyright 2024 Bitfocus, Inc., All Rights Reserved. </a:t>
            </a:r>
            <a:endParaRPr lang="en-US" sz="1400">
              <a:solidFill>
                <a:srgbClr val="576C83"/>
              </a:solidFill>
              <a:latin typeface="Gill Sans MT" panose="020B0502020104020203"/>
            </a:endParaRP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682CAD3-EC21-06D5-AA72-51A518355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61" y="1952451"/>
            <a:ext cx="5781448" cy="33465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8E5197E-B3A6-8E16-80E1-0C4E46ADC86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33424" y="2367866"/>
            <a:ext cx="5071027" cy="3461656"/>
          </a:xfrm>
        </p:spPr>
        <p:txBody>
          <a:bodyPr anchor="t"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Add </a:t>
            </a:r>
            <a:r>
              <a:rPr lang="en-US" altLang="en-US" sz="2400" i="1" dirty="0"/>
              <a:t>Offline Status </a:t>
            </a:r>
            <a:r>
              <a:rPr lang="en-US" altLang="en-US" sz="2400" dirty="0"/>
              <a:t>under the </a:t>
            </a:r>
            <a:r>
              <a:rPr lang="en-US" altLang="en-US" sz="2400" i="1" dirty="0"/>
              <a:t>Status Tab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6"/>
                </a:solidFill>
              </a:rPr>
              <a:t>Leave the </a:t>
            </a:r>
            <a:r>
              <a:rPr lang="en-US" altLang="en-US" sz="2400" i="1" dirty="0">
                <a:solidFill>
                  <a:schemeClr val="accent6"/>
                </a:solidFill>
              </a:rPr>
              <a:t>End Date </a:t>
            </a:r>
            <a:r>
              <a:rPr lang="en-US" altLang="en-US" sz="2400" dirty="0">
                <a:solidFill>
                  <a:schemeClr val="accent6"/>
                </a:solidFill>
              </a:rPr>
              <a:t>blank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Unit Statuses cannot overlap </a:t>
            </a:r>
          </a:p>
          <a:p>
            <a:pPr lvl="1"/>
            <a:endParaRPr lang="en-US" altLang="en-US" sz="2400" dirty="0">
              <a:latin typeface="Inter"/>
            </a:endParaRPr>
          </a:p>
          <a:p>
            <a:pPr lvl="1"/>
            <a:endParaRPr lang="en-US" altLang="en-US" sz="2400" dirty="0">
              <a:latin typeface="Inter"/>
            </a:endParaRP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627392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F0DD-1118-89C1-9B99-168F3C9E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Offline Reasons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77438-51F4-2D3B-7EA2-32A477BC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0830-D559-EA46-7089-E5CF82016E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7829" y="2096717"/>
            <a:ext cx="7328986" cy="388783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Offline reasons identify why a unit is not available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Lato"/>
                <a:ea typeface="Lato"/>
                <a:cs typeface="Lato"/>
              </a:rPr>
              <a:t>Use these categories to keep units up-to-date with the most current circumstance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Provide additional details under </a:t>
            </a:r>
            <a:r>
              <a:rPr lang="en-US" sz="2400" i="1"/>
              <a:t>Offline Description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12C531-1B29-ECDB-1185-ED580F247083}"/>
              </a:ext>
            </a:extLst>
          </p:cNvPr>
          <p:cNvSpPr txBox="1">
            <a:spLocks/>
          </p:cNvSpPr>
          <p:nvPr/>
        </p:nvSpPr>
        <p:spPr>
          <a:xfrm>
            <a:off x="2154980" y="6282644"/>
            <a:ext cx="7882039" cy="427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1400"/>
              <a:t>Confidential and Proprietary | © Copyright 2024 Bitfocus, Inc., All Rights Reserved. </a:t>
            </a:r>
            <a:endParaRPr lang="en-US" sz="1400">
              <a:solidFill>
                <a:srgbClr val="576C83"/>
              </a:solidFill>
              <a:latin typeface="Gill Sans MT" panose="020B0502020104020203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DB35B-926F-4323-7B37-E0EE72F9B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523" y="1536520"/>
            <a:ext cx="3728119" cy="418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399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210B6737-C618-42D8-C19F-8CB2D6CDE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6968" y="699972"/>
            <a:ext cx="11029950" cy="987425"/>
          </a:xfrm>
        </p:spPr>
        <p:txBody>
          <a:bodyPr/>
          <a:lstStyle/>
          <a:p>
            <a:pPr eaLnBrk="1" hangingPunct="1"/>
            <a:r>
              <a:rPr lang="en-US" altLang="en-US"/>
              <a:t>Ending Offline Status </a:t>
            </a:r>
          </a:p>
        </p:txBody>
      </p:sp>
      <p:sp>
        <p:nvSpPr>
          <p:cNvPr id="68610" name="Content Placeholder 3">
            <a:extLst>
              <a:ext uri="{FF2B5EF4-FFF2-40B4-BE49-F238E27FC236}">
                <a16:creationId xmlns:a16="http://schemas.microsoft.com/office/drawing/2014/main" id="{6A5D4CD3-FFBE-5DAD-F58D-22D1D109C51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40088" y="2355625"/>
            <a:ext cx="4846312" cy="2582599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Click the pencil icon to edit the status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Add an end date to make a unit active/available</a:t>
            </a:r>
            <a:endParaRPr lang="en-US" altLang="en-US" sz="2400">
              <a:latin typeface="Inter"/>
            </a:endParaRP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B7B3671-BCDE-145F-97A6-DC21145DCC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B2F43DC-A626-504D-B0B5-A6ABDE469E1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76C83"/>
                </a:solidFill>
                <a:effectLst/>
                <a:uLnTx/>
                <a:uFillTx/>
                <a:latin typeface="InterFace" panose="020B0503020203020204" pitchFamily="34" charset="0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76C83"/>
              </a:solidFill>
              <a:effectLst/>
              <a:uLnTx/>
              <a:uFillTx/>
              <a:latin typeface="InterFace" panose="020B0503020203020204" pitchFamily="34" charset="0"/>
              <a:ea typeface="+mn-ea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B596796-4593-4690-001E-FD7CF4D2D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46" y="1624860"/>
            <a:ext cx="3004449" cy="246900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49EB658-04F1-2724-5F74-CE5861856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489" y="3230773"/>
            <a:ext cx="3004449" cy="275830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22B4FB-B42E-AC67-A152-82B867365CB8}"/>
              </a:ext>
            </a:extLst>
          </p:cNvPr>
          <p:cNvSpPr txBox="1">
            <a:spLocks/>
          </p:cNvSpPr>
          <p:nvPr/>
        </p:nvSpPr>
        <p:spPr>
          <a:xfrm>
            <a:off x="2154980" y="6282644"/>
            <a:ext cx="7882039" cy="427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1400"/>
              <a:t>Confidential and Proprietary | © Copyright 2024 Bitfocus, Inc., All Rights Reserved. </a:t>
            </a:r>
            <a:endParaRPr lang="en-US" sz="1400">
              <a:solidFill>
                <a:srgbClr val="576C83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286166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0"/>
          <p:cNvSpPr txBox="1">
            <a:spLocks noGrp="1"/>
          </p:cNvSpPr>
          <p:nvPr>
            <p:ph type="ftr" idx="11"/>
          </p:nvPr>
        </p:nvSpPr>
        <p:spPr>
          <a:xfrm>
            <a:off x="2207179" y="6423913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Gill Sans"/>
              <a:buNone/>
            </a:pPr>
            <a:r>
              <a:rPr lang="en-US" sz="1000"/>
              <a:t>Confidential and Proprietary | © Copyright 2024  </a:t>
            </a:r>
            <a:r>
              <a:rPr lang="en-US" sz="1000" err="1"/>
              <a:t>Bitfocus</a:t>
            </a:r>
            <a:r>
              <a:rPr lang="en-US" sz="1000"/>
              <a:t>, Inc., All Rights Reserved. </a:t>
            </a:r>
            <a:endParaRPr/>
          </a:p>
        </p:txBody>
      </p:sp>
      <p:sp>
        <p:nvSpPr>
          <p:cNvPr id="488" name="Google Shape;488;p20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489" name="Google Shape;489;p20"/>
          <p:cNvSpPr txBox="1">
            <a:spLocks noGrp="1"/>
          </p:cNvSpPr>
          <p:nvPr>
            <p:ph type="title"/>
          </p:nvPr>
        </p:nvSpPr>
        <p:spPr>
          <a:xfrm>
            <a:off x="581192" y="557379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>
                <a:latin typeface="Kadwa" pitchFamily="2" charset="77"/>
                <a:cs typeface="Kadwa" pitchFamily="2" charset="77"/>
                <a:sym typeface="Arial"/>
              </a:rPr>
              <a:t>Changing Unit Configuration Types</a:t>
            </a:r>
            <a:endParaRPr>
              <a:latin typeface="Kadwa" pitchFamily="2" charset="77"/>
              <a:cs typeface="Kadwa" pitchFamily="2" charset="77"/>
            </a:endParaRPr>
          </a:p>
        </p:txBody>
      </p:sp>
      <p:grpSp>
        <p:nvGrpSpPr>
          <p:cNvPr id="490" name="Google Shape;490;p20"/>
          <p:cNvGrpSpPr/>
          <p:nvPr/>
        </p:nvGrpSpPr>
        <p:grpSpPr>
          <a:xfrm>
            <a:off x="1043112" y="3655852"/>
            <a:ext cx="9830204" cy="1871169"/>
            <a:chOff x="56306" y="479083"/>
            <a:chExt cx="9128790" cy="1871169"/>
          </a:xfrm>
        </p:grpSpPr>
        <p:sp>
          <p:nvSpPr>
            <p:cNvPr id="491" name="Google Shape;491;p20"/>
            <p:cNvSpPr/>
            <p:nvPr/>
          </p:nvSpPr>
          <p:spPr>
            <a:xfrm rot="-5400000">
              <a:off x="-716248" y="1251637"/>
              <a:ext cx="1871169" cy="326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0"/>
            <p:cNvSpPr txBox="1"/>
            <p:nvPr/>
          </p:nvSpPr>
          <p:spPr>
            <a:xfrm rot="-5400000">
              <a:off x="-716248" y="1251637"/>
              <a:ext cx="1871169" cy="326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28755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rPr lang="en-US" sz="2400" b="0" i="0" u="none" strike="noStrike" cap="none">
                  <a:solidFill>
                    <a:schemeClr val="bg1"/>
                  </a:solidFill>
                  <a:latin typeface="Lato" panose="020F0502020204030203" pitchFamily="34" charset="77"/>
                  <a:ea typeface="Gill Sans"/>
                  <a:cs typeface="Gill Sans"/>
                  <a:sym typeface="Gill Sans"/>
                </a:rPr>
                <a:t>Current </a:t>
              </a:r>
              <a:endParaRPr sz="1400" b="0" i="0" u="none" strike="noStrike" cap="none">
                <a:solidFill>
                  <a:schemeClr val="bg1"/>
                </a:solidFill>
                <a:latin typeface="Lato" panose="020F0502020204030203" pitchFamily="34" charset="77"/>
                <a:sym typeface="Arial"/>
              </a:endParaRPr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382367" y="479083"/>
              <a:ext cx="1624135" cy="1871169"/>
            </a:xfrm>
            <a:prstGeom prst="rect">
              <a:avLst/>
            </a:prstGeom>
            <a:solidFill>
              <a:srgbClr val="A30418"/>
            </a:solidFill>
            <a:ln w="22225" cap="rnd" cmpd="sng">
              <a:solidFill>
                <a:srgbClr val="F3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0"/>
            <p:cNvSpPr txBox="1"/>
            <p:nvPr/>
          </p:nvSpPr>
          <p:spPr>
            <a:xfrm>
              <a:off x="382367" y="479083"/>
              <a:ext cx="1624135" cy="187116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8000" tIns="287550" rIns="128000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Inter"/>
                <a:buChar char="•"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Currently applied to the unit</a:t>
              </a: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96" name="Google Shape;496;p20"/>
            <p:cNvSpPr/>
            <p:nvPr/>
          </p:nvSpPr>
          <p:spPr>
            <a:xfrm rot="-5400000">
              <a:off x="1676616" y="1251637"/>
              <a:ext cx="1871169" cy="326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0"/>
            <p:cNvSpPr txBox="1"/>
            <p:nvPr/>
          </p:nvSpPr>
          <p:spPr>
            <a:xfrm rot="-5400000">
              <a:off x="1676616" y="1251637"/>
              <a:ext cx="1871169" cy="326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28755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rPr lang="en-US" sz="2400" b="0" i="0" u="none" strike="noStrike" cap="none">
                  <a:solidFill>
                    <a:schemeClr val="bg1"/>
                  </a:solidFill>
                  <a:latin typeface="Lato" panose="020F0502020204030203" pitchFamily="34" charset="77"/>
                  <a:ea typeface="Gill Sans"/>
                  <a:cs typeface="Gill Sans"/>
                  <a:sym typeface="Gill Sans"/>
                </a:rPr>
                <a:t>Upcoming </a:t>
              </a:r>
              <a:endParaRPr sz="1400" b="0" i="0" u="none" strike="noStrike" cap="none">
                <a:solidFill>
                  <a:schemeClr val="bg1"/>
                </a:solidFill>
                <a:latin typeface="Lato" panose="020F0502020204030203" pitchFamily="34" charset="77"/>
                <a:sym typeface="Arial"/>
              </a:endParaRPr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2775232" y="479083"/>
              <a:ext cx="1624135" cy="1871169"/>
            </a:xfrm>
            <a:prstGeom prst="rect">
              <a:avLst/>
            </a:prstGeom>
            <a:solidFill>
              <a:srgbClr val="A30418"/>
            </a:solidFill>
            <a:ln w="22225" cap="rnd" cmpd="sng">
              <a:solidFill>
                <a:srgbClr val="F3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0"/>
            <p:cNvSpPr txBox="1"/>
            <p:nvPr/>
          </p:nvSpPr>
          <p:spPr>
            <a:xfrm>
              <a:off x="2775232" y="479083"/>
              <a:ext cx="1624135" cy="187116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8000" tIns="287550" rIns="128000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Inter"/>
                <a:buChar char="•"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Scheduled to change on specific date </a:t>
              </a: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01" name="Google Shape;501;p20"/>
            <p:cNvSpPr/>
            <p:nvPr/>
          </p:nvSpPr>
          <p:spPr>
            <a:xfrm rot="-5400000">
              <a:off x="4069480" y="1251637"/>
              <a:ext cx="1871169" cy="326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0"/>
            <p:cNvSpPr txBox="1"/>
            <p:nvPr/>
          </p:nvSpPr>
          <p:spPr>
            <a:xfrm rot="-5400000">
              <a:off x="4069480" y="1251637"/>
              <a:ext cx="1871169" cy="326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28755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rPr lang="en-US" sz="2400" b="0" i="0" u="none" strike="noStrike" cap="none">
                  <a:solidFill>
                    <a:schemeClr val="bg1"/>
                  </a:solidFill>
                  <a:latin typeface="Lato" panose="020F0502020204030203" pitchFamily="34" charset="77"/>
                  <a:ea typeface="Gill Sans"/>
                  <a:cs typeface="Gill Sans"/>
                  <a:sym typeface="Gill Sans"/>
                </a:rPr>
                <a:t>Available </a:t>
              </a:r>
              <a:endParaRPr sz="1400" b="0" i="0" u="none" strike="noStrike" cap="none">
                <a:solidFill>
                  <a:schemeClr val="bg1"/>
                </a:solidFill>
                <a:latin typeface="Lato" panose="020F0502020204030203" pitchFamily="34" charset="77"/>
                <a:sym typeface="Arial"/>
              </a:endParaRPr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5168096" y="479083"/>
              <a:ext cx="1624135" cy="1871169"/>
            </a:xfrm>
            <a:prstGeom prst="rect">
              <a:avLst/>
            </a:prstGeom>
            <a:solidFill>
              <a:srgbClr val="A30418"/>
            </a:solidFill>
            <a:ln w="22225" cap="rnd" cmpd="sng">
              <a:solidFill>
                <a:srgbClr val="F3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0"/>
            <p:cNvSpPr txBox="1"/>
            <p:nvPr/>
          </p:nvSpPr>
          <p:spPr>
            <a:xfrm>
              <a:off x="5168096" y="479083"/>
              <a:ext cx="1624135" cy="187116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8000" tIns="287550" rIns="128000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Inter"/>
                <a:buChar char="•"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Possible UCTs for the unit</a:t>
              </a: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06" name="Google Shape;506;p20"/>
            <p:cNvSpPr/>
            <p:nvPr/>
          </p:nvSpPr>
          <p:spPr>
            <a:xfrm rot="-5400000">
              <a:off x="6462345" y="1251637"/>
              <a:ext cx="1871169" cy="326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0"/>
            <p:cNvSpPr txBox="1"/>
            <p:nvPr/>
          </p:nvSpPr>
          <p:spPr>
            <a:xfrm rot="-5400000">
              <a:off x="6462345" y="1251637"/>
              <a:ext cx="1871169" cy="326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28755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rPr lang="en-US" sz="2400" b="0" i="0" u="none" strike="noStrike" cap="none">
                  <a:solidFill>
                    <a:schemeClr val="bg1"/>
                  </a:solidFill>
                  <a:latin typeface="Lato" panose="020F0502020204030203" pitchFamily="34" charset="77"/>
                  <a:ea typeface="Gill Sans"/>
                  <a:cs typeface="Gill Sans"/>
                  <a:sym typeface="Gill Sans"/>
                </a:rPr>
                <a:t>Unavailable</a:t>
              </a:r>
              <a:endParaRPr sz="1400" b="0" i="0" u="none" strike="noStrike" cap="none">
                <a:solidFill>
                  <a:schemeClr val="bg1"/>
                </a:solidFill>
                <a:latin typeface="Lato" panose="020F0502020204030203" pitchFamily="34" charset="77"/>
                <a:sym typeface="Arial"/>
              </a:endParaRPr>
            </a:p>
          </p:txBody>
        </p:sp>
        <p:sp>
          <p:nvSpPr>
            <p:cNvPr id="508" name="Google Shape;508;p20"/>
            <p:cNvSpPr/>
            <p:nvPr/>
          </p:nvSpPr>
          <p:spPr>
            <a:xfrm>
              <a:off x="7560961" y="479083"/>
              <a:ext cx="1624135" cy="1871169"/>
            </a:xfrm>
            <a:prstGeom prst="rect">
              <a:avLst/>
            </a:prstGeom>
            <a:solidFill>
              <a:srgbClr val="A30418"/>
            </a:solidFill>
            <a:ln w="22225" cap="rnd" cmpd="sng">
              <a:solidFill>
                <a:srgbClr val="F3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0"/>
            <p:cNvSpPr txBox="1"/>
            <p:nvPr/>
          </p:nvSpPr>
          <p:spPr>
            <a:xfrm>
              <a:off x="7560961" y="479083"/>
              <a:ext cx="1624135" cy="187116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8000" tIns="287550" rIns="128000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Inter"/>
                <a:buChar char="•"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All UCTs created for the site</a:t>
              </a: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" name="Google Shape;516;p19">
            <a:extLst>
              <a:ext uri="{FF2B5EF4-FFF2-40B4-BE49-F238E27FC236}">
                <a16:creationId xmlns:a16="http://schemas.microsoft.com/office/drawing/2014/main" id="{740B9604-BF8D-3EAA-80A1-B693E2E26C4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81192" y="1428634"/>
            <a:ext cx="11029616" cy="2215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6000" lvl="0" indent="-30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buChar char="•"/>
            </a:pPr>
            <a:r>
              <a:rPr lang="en-US" sz="2400" dirty="0">
                <a:latin typeface="Lato" panose="020F0502020204030203" pitchFamily="34" charset="77"/>
              </a:rPr>
              <a:t>Update the unit configuration if information about the unit changes  </a:t>
            </a:r>
          </a:p>
          <a:p>
            <a:pPr marL="306000" lvl="0" indent="-30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buChar char="•"/>
            </a:pPr>
            <a:r>
              <a:rPr lang="en-US" sz="2400" dirty="0"/>
              <a:t>Change from the Inventory Dashboard </a:t>
            </a:r>
            <a:endParaRPr sz="2400" dirty="0">
              <a:latin typeface="Lato" panose="020F0502020204030203" pitchFamily="34" charset="77"/>
            </a:endParaRPr>
          </a:p>
          <a:p>
            <a:pPr marL="763200" lvl="1" indent="-306000">
              <a:spcBef>
                <a:spcPts val="1155"/>
              </a:spcBef>
              <a:buSzPct val="120000"/>
              <a:buChar char="•"/>
            </a:pPr>
            <a:r>
              <a:rPr lang="en-US" sz="2200" dirty="0">
                <a:latin typeface="Lato" panose="020F0502020204030203" pitchFamily="34" charset="77"/>
              </a:rPr>
              <a:t>Examples: Household type, bed count, shared vs. private room </a:t>
            </a:r>
            <a:endParaRPr sz="2200" dirty="0">
              <a:latin typeface="Lato" panose="020F0502020204030203" pitchFamily="34" charset="77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0"/>
          <p:cNvSpPr txBox="1">
            <a:spLocks noGrp="1"/>
          </p:cNvSpPr>
          <p:nvPr>
            <p:ph type="ftr" idx="11"/>
          </p:nvPr>
        </p:nvSpPr>
        <p:spPr>
          <a:xfrm>
            <a:off x="2207179" y="6423913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Gill Sans"/>
              <a:buNone/>
            </a:pPr>
            <a:r>
              <a:rPr lang="en-US" sz="1000"/>
              <a:t>Confidential and Proprietary | © Copyright 2024  </a:t>
            </a:r>
            <a:r>
              <a:rPr lang="en-US" sz="1000" err="1"/>
              <a:t>Bitfocus</a:t>
            </a:r>
            <a:r>
              <a:rPr lang="en-US" sz="1000"/>
              <a:t>, Inc., All Rights Reserved. </a:t>
            </a:r>
            <a:endParaRPr/>
          </a:p>
        </p:txBody>
      </p:sp>
      <p:sp>
        <p:nvSpPr>
          <p:cNvPr id="488" name="Google Shape;488;p20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489" name="Google Shape;489;p20"/>
          <p:cNvSpPr txBox="1">
            <a:spLocks noGrp="1"/>
          </p:cNvSpPr>
          <p:nvPr>
            <p:ph type="title"/>
          </p:nvPr>
        </p:nvSpPr>
        <p:spPr>
          <a:xfrm>
            <a:off x="581192" y="557379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100000"/>
              </a:lnSpc>
              <a:buSzPts val="4000"/>
            </a:pPr>
            <a:r>
              <a:rPr lang="en-US" dirty="0">
                <a:latin typeface="Kadwa"/>
                <a:sym typeface="Arial"/>
              </a:rPr>
              <a:t>Updating Unit Attributes</a:t>
            </a:r>
            <a:endParaRPr dirty="0">
              <a:latin typeface="Kadwa" pitchFamily="2" charset="77"/>
              <a:cs typeface="Kadwa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11E54-3595-5620-31ED-6D846A8B6C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81194" y="1963526"/>
            <a:ext cx="10086806" cy="2934999"/>
          </a:xfrm>
        </p:spPr>
        <p:txBody>
          <a:bodyPr>
            <a:normAutofit/>
          </a:bodyPr>
          <a:lstStyle/>
          <a:p>
            <a:r>
              <a:rPr lang="en-US" sz="2400" dirty="0"/>
              <a:t>Update unit attributes if things change over time. </a:t>
            </a:r>
          </a:p>
          <a:p>
            <a:r>
              <a:rPr lang="en-US" sz="2400" dirty="0"/>
              <a:t>Check and update </a:t>
            </a:r>
            <a:r>
              <a:rPr lang="en-US" sz="2400" b="1" dirty="0"/>
              <a:t>Referral Pathway-Housing </a:t>
            </a:r>
            <a:r>
              <a:rPr lang="en-US" sz="2400" dirty="0"/>
              <a:t>field</a:t>
            </a:r>
          </a:p>
        </p:txBody>
      </p:sp>
      <p:pic>
        <p:nvPicPr>
          <p:cNvPr id="3" name="Picture 2" descr="Screens screenshot of a web page&#10;&#10;Description automatically generated">
            <a:extLst>
              <a:ext uri="{FF2B5EF4-FFF2-40B4-BE49-F238E27FC236}">
                <a16:creationId xmlns:a16="http://schemas.microsoft.com/office/drawing/2014/main" id="{7C61A17E-6320-7E2D-6F33-C3EA0E79F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236" y="3053369"/>
            <a:ext cx="3693548" cy="313595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A728DEF-8664-A657-17FF-39DAEB0FB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455" y="3053369"/>
            <a:ext cx="3938052" cy="3135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7B71F9-1348-BB4C-D0EA-E3951D55F1FB}"/>
              </a:ext>
            </a:extLst>
          </p:cNvPr>
          <p:cNvSpPr txBox="1"/>
          <p:nvPr/>
        </p:nvSpPr>
        <p:spPr>
          <a:xfrm rot="20076570">
            <a:off x="8826264" y="4214704"/>
            <a:ext cx="250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Update fields </a:t>
            </a:r>
          </a:p>
        </p:txBody>
      </p:sp>
    </p:spTree>
    <p:extLst>
      <p:ext uri="{BB962C8B-B14F-4D97-AF65-F5344CB8AC3E}">
        <p14:creationId xmlns:p14="http://schemas.microsoft.com/office/powerpoint/2010/main" val="6645042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0"/>
          <p:cNvSpPr txBox="1">
            <a:spLocks noGrp="1"/>
          </p:cNvSpPr>
          <p:nvPr>
            <p:ph type="ftr" idx="11"/>
          </p:nvPr>
        </p:nvSpPr>
        <p:spPr>
          <a:xfrm>
            <a:off x="2207179" y="6423913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Gill Sans"/>
              <a:buNone/>
            </a:pPr>
            <a:r>
              <a:rPr lang="en-US" sz="1000"/>
              <a:t>Confidential and Proprietary | © Copyright 2024  </a:t>
            </a:r>
            <a:r>
              <a:rPr lang="en-US" sz="1000" err="1"/>
              <a:t>Bitfocus</a:t>
            </a:r>
            <a:r>
              <a:rPr lang="en-US" sz="1000"/>
              <a:t>, Inc., All Rights Reserved. </a:t>
            </a:r>
            <a:endParaRPr/>
          </a:p>
        </p:txBody>
      </p:sp>
      <p:sp>
        <p:nvSpPr>
          <p:cNvPr id="488" name="Google Shape;488;p20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489" name="Google Shape;489;p20"/>
          <p:cNvSpPr txBox="1">
            <a:spLocks noGrp="1"/>
          </p:cNvSpPr>
          <p:nvPr>
            <p:ph type="title"/>
          </p:nvPr>
        </p:nvSpPr>
        <p:spPr>
          <a:xfrm>
            <a:off x="581192" y="557379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100000"/>
              </a:lnSpc>
              <a:buSzPts val="4000"/>
            </a:pPr>
            <a:r>
              <a:rPr lang="en-US" dirty="0">
                <a:latin typeface="Kadwa"/>
                <a:sym typeface="Arial"/>
              </a:rPr>
              <a:t>Updating Building Attributes</a:t>
            </a:r>
            <a:endParaRPr dirty="0">
              <a:latin typeface="Kadwa" pitchFamily="2" charset="77"/>
              <a:cs typeface="Kadwa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11E54-3595-5620-31ED-6D846A8B6C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81192" y="1780303"/>
            <a:ext cx="10086806" cy="2934999"/>
          </a:xfrm>
        </p:spPr>
        <p:txBody>
          <a:bodyPr>
            <a:normAutofit/>
          </a:bodyPr>
          <a:lstStyle/>
          <a:p>
            <a:r>
              <a:rPr lang="en-US" sz="2400" dirty="0"/>
              <a:t>Update building attributes if things change over time. </a:t>
            </a:r>
          </a:p>
          <a:p>
            <a:r>
              <a:rPr lang="en-US" sz="2400" dirty="0"/>
              <a:t>Check and update </a:t>
            </a:r>
            <a:r>
              <a:rPr lang="en-US" sz="2400" b="1" dirty="0"/>
              <a:t>Building CE Participation </a:t>
            </a:r>
            <a:r>
              <a:rPr lang="en-US" sz="2400" dirty="0"/>
              <a:t>field</a:t>
            </a:r>
          </a:p>
        </p:txBody>
      </p:sp>
      <p:pic>
        <p:nvPicPr>
          <p:cNvPr id="3" name="Picture 2" descr="Screens screenshot of a web page&#10;&#10;Description automatically generated">
            <a:extLst>
              <a:ext uri="{FF2B5EF4-FFF2-40B4-BE49-F238E27FC236}">
                <a16:creationId xmlns:a16="http://schemas.microsoft.com/office/drawing/2014/main" id="{7C61A17E-6320-7E2D-6F33-C3EA0E79F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3053369"/>
            <a:ext cx="3693548" cy="31359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4EA413-81D2-B9DA-AB15-4D0D0DDC6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950" y="3244696"/>
            <a:ext cx="2774549" cy="2731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93A0EA-7E37-4F62-FC35-83027F1D0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09" y="3053369"/>
            <a:ext cx="4328403" cy="3135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FE5162-D699-5C67-084E-A5CD7587463E}"/>
              </a:ext>
            </a:extLst>
          </p:cNvPr>
          <p:cNvSpPr txBox="1"/>
          <p:nvPr/>
        </p:nvSpPr>
        <p:spPr>
          <a:xfrm rot="20076570">
            <a:off x="10080159" y="3571671"/>
            <a:ext cx="250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Update fields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FFFE50-12D2-0AE1-26D6-48EA24C62724}"/>
              </a:ext>
            </a:extLst>
          </p:cNvPr>
          <p:cNvSpPr/>
          <p:nvPr/>
        </p:nvSpPr>
        <p:spPr>
          <a:xfrm>
            <a:off x="5371891" y="3442766"/>
            <a:ext cx="1196177" cy="25944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921B39-D9E1-2D29-36EC-D421BB8842ED}"/>
              </a:ext>
            </a:extLst>
          </p:cNvPr>
          <p:cNvSpPr/>
          <p:nvPr/>
        </p:nvSpPr>
        <p:spPr>
          <a:xfrm>
            <a:off x="7555709" y="5086444"/>
            <a:ext cx="3759991" cy="89002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373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64E766-B0A2-B5E7-1213-58967D727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Reports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A67D500-57FE-9D24-C684-A8915A426E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0138-569F-B843-687E-E33EF8F9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</a:t>
            </a:r>
            <a:r>
              <a:rPr lang="en-US" err="1"/>
              <a:t>Bitfocus</a:t>
            </a:r>
            <a:r>
              <a:rPr lang="en-US"/>
              <a:t>, Inc., All Rights Reserved.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CB5DE7-06C7-2E13-006E-43E34DE6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0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E205439-30BE-83D6-834D-3304FBEFC8A3}"/>
              </a:ext>
            </a:extLst>
          </p:cNvPr>
          <p:cNvSpPr/>
          <p:nvPr/>
        </p:nvSpPr>
        <p:spPr>
          <a:xfrm>
            <a:off x="0" y="1602772"/>
            <a:ext cx="12192000" cy="4695907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2E3A85-EE73-434C-DF9E-90B982FA1EA4}"/>
              </a:ext>
            </a:extLst>
          </p:cNvPr>
          <p:cNvSpPr txBox="1"/>
          <p:nvPr/>
        </p:nvSpPr>
        <p:spPr>
          <a:xfrm>
            <a:off x="1132052" y="1023654"/>
            <a:ext cx="83708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6"/>
                </a:solidFill>
                <a:latin typeface="Lato" panose="020F0502020204030203" pitchFamily="34" charset="77"/>
                <a:cs typeface="InterFace" panose="020B0503020203020204" pitchFamily="34" charset="0"/>
              </a:rPr>
              <a:t>Sites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E34C05-22C5-7A01-B2AF-5018011840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1302" y="2353904"/>
            <a:ext cx="1206002" cy="2930191"/>
          </a:xfrm>
          <a:prstGeom prst="rect">
            <a:avLst/>
          </a:prstGeom>
        </p:spPr>
      </p:pic>
      <p:pic>
        <p:nvPicPr>
          <p:cNvPr id="7" name="Picture 6" descr="Qr code&#10;&#10;Description automatically generated with low confidence">
            <a:extLst>
              <a:ext uri="{FF2B5EF4-FFF2-40B4-BE49-F238E27FC236}">
                <a16:creationId xmlns:a16="http://schemas.microsoft.com/office/drawing/2014/main" id="{78D74869-0DFB-82A7-780C-8C802774F4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6750" y="3740083"/>
            <a:ext cx="1206002" cy="1799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D3D68F-1B1E-39A5-706C-8BB52566FC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582262" y="4100960"/>
            <a:ext cx="1212973" cy="1436048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38C2AC-8001-1539-58E6-C094C3558C9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8750" y="2878906"/>
            <a:ext cx="1192060" cy="2658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965799-7AD4-765D-5914-6BB126A43D2D}"/>
              </a:ext>
            </a:extLst>
          </p:cNvPr>
          <p:cNvSpPr txBox="1"/>
          <p:nvPr/>
        </p:nvSpPr>
        <p:spPr>
          <a:xfrm>
            <a:off x="2687978" y="1023654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6"/>
                </a:solidFill>
                <a:latin typeface="Lato" panose="020F0502020204030203" pitchFamily="34" charset="77"/>
                <a:cs typeface="InterFace" panose="020B0503020203020204" pitchFamily="34" charset="0"/>
              </a:rPr>
              <a:t>Buildings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0151D9-0DF2-FDBD-F85C-0933A67F367C}"/>
              </a:ext>
            </a:extLst>
          </p:cNvPr>
          <p:cNvSpPr txBox="1"/>
          <p:nvPr/>
        </p:nvSpPr>
        <p:spPr>
          <a:xfrm>
            <a:off x="4701672" y="1011672"/>
            <a:ext cx="284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6"/>
                </a:solidFill>
                <a:latin typeface="Lato" panose="020F0502020204030203" pitchFamily="34" charset="77"/>
                <a:cs typeface="InterFace" panose="020B0503020203020204" pitchFamily="34" charset="0"/>
              </a:rPr>
              <a:t>Unit Configurations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2AC994-538F-851B-9E3A-022A595D9B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5726" t="5691" r="24700" b="68266"/>
          <a:stretch/>
        </p:blipFill>
        <p:spPr>
          <a:xfrm>
            <a:off x="5020719" y="2303910"/>
            <a:ext cx="1745093" cy="16067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E04489-3345-3E4B-B338-693171D81F25}"/>
              </a:ext>
            </a:extLst>
          </p:cNvPr>
          <p:cNvSpPr/>
          <p:nvPr/>
        </p:nvSpPr>
        <p:spPr>
          <a:xfrm>
            <a:off x="3280855" y="3180443"/>
            <a:ext cx="413578" cy="116039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98D66A90-359B-45F9-E6F6-12C7182BDA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7315" t="76267" r="23626" b="1306"/>
          <a:stretch/>
        </p:blipFill>
        <p:spPr>
          <a:xfrm>
            <a:off x="5229076" y="4216646"/>
            <a:ext cx="1745093" cy="142098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AB75F76-3EDB-86FD-C749-8479366B1862}"/>
              </a:ext>
            </a:extLst>
          </p:cNvPr>
          <p:cNvSpPr/>
          <p:nvPr/>
        </p:nvSpPr>
        <p:spPr>
          <a:xfrm>
            <a:off x="2868997" y="3555037"/>
            <a:ext cx="413577" cy="79137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21" name="Graphic 20" descr="Bed with solid fill">
            <a:extLst>
              <a:ext uri="{FF2B5EF4-FFF2-40B4-BE49-F238E27FC236}">
                <a16:creationId xmlns:a16="http://schemas.microsoft.com/office/drawing/2014/main" id="{26895956-5177-A0C5-F89F-89F9E86783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09896" y="3950726"/>
            <a:ext cx="620328" cy="620328"/>
          </a:xfrm>
          <a:prstGeom prst="rect">
            <a:avLst/>
          </a:prstGeom>
        </p:spPr>
      </p:pic>
      <p:pic>
        <p:nvPicPr>
          <p:cNvPr id="22" name="Graphic 21" descr="Bed with solid fill">
            <a:extLst>
              <a:ext uri="{FF2B5EF4-FFF2-40B4-BE49-F238E27FC236}">
                <a16:creationId xmlns:a16="http://schemas.microsoft.com/office/drawing/2014/main" id="{B1122FFA-ACFD-4E8F-3027-E6AB13167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00245" y="2384287"/>
            <a:ext cx="620328" cy="620328"/>
          </a:xfrm>
          <a:prstGeom prst="rect">
            <a:avLst/>
          </a:prstGeom>
        </p:spPr>
      </p:pic>
      <p:pic>
        <p:nvPicPr>
          <p:cNvPr id="23" name="Graphic 22" descr="Bed with solid fill">
            <a:extLst>
              <a:ext uri="{FF2B5EF4-FFF2-40B4-BE49-F238E27FC236}">
                <a16:creationId xmlns:a16="http://schemas.microsoft.com/office/drawing/2014/main" id="{C2E72A73-BD4E-DE92-6085-AC0913DA35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09896" y="3230097"/>
            <a:ext cx="620328" cy="62032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513BB11-6357-6AD5-7A42-D3724D2B26A1}"/>
              </a:ext>
            </a:extLst>
          </p:cNvPr>
          <p:cNvSpPr txBox="1"/>
          <p:nvPr/>
        </p:nvSpPr>
        <p:spPr>
          <a:xfrm>
            <a:off x="8252174" y="1027684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6"/>
                </a:solidFill>
                <a:latin typeface="Lato" panose="020F0502020204030203" pitchFamily="34" charset="77"/>
                <a:cs typeface="InterFace" panose="020B0503020203020204" pitchFamily="34" charset="0"/>
              </a:rPr>
              <a:t>Units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B90CFC-A771-AE2B-D9DB-5C4C901EEE17}"/>
              </a:ext>
            </a:extLst>
          </p:cNvPr>
          <p:cNvSpPr txBox="1"/>
          <p:nvPr/>
        </p:nvSpPr>
        <p:spPr>
          <a:xfrm>
            <a:off x="325677" y="325677"/>
            <a:ext cx="4046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Kadwa" pitchFamily="2" charset="77"/>
                <a:cs typeface="Kadwa" pitchFamily="2" charset="77"/>
              </a:rPr>
              <a:t>Clarity INVENTORY</a:t>
            </a:r>
          </a:p>
        </p:txBody>
      </p:sp>
      <p:pic>
        <p:nvPicPr>
          <p:cNvPr id="56" name="Graphic 55" descr="Chevron arrows with solid fill">
            <a:extLst>
              <a:ext uri="{FF2B5EF4-FFF2-40B4-BE49-F238E27FC236}">
                <a16:creationId xmlns:a16="http://schemas.microsoft.com/office/drawing/2014/main" id="{4FB5D76F-9F82-A62A-4932-B65C9D7DD7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25904" y="1173133"/>
            <a:ext cx="298442" cy="170769"/>
          </a:xfrm>
          <a:prstGeom prst="rect">
            <a:avLst/>
          </a:prstGeom>
        </p:spPr>
      </p:pic>
      <p:pic>
        <p:nvPicPr>
          <p:cNvPr id="57" name="Graphic 56" descr="Chevron arrows with solid fill">
            <a:extLst>
              <a:ext uri="{FF2B5EF4-FFF2-40B4-BE49-F238E27FC236}">
                <a16:creationId xmlns:a16="http://schemas.microsoft.com/office/drawing/2014/main" id="{7D1BF2C8-3DB4-06DD-43C3-59894935CE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64224" y="1194595"/>
            <a:ext cx="298442" cy="170769"/>
          </a:xfrm>
          <a:prstGeom prst="rect">
            <a:avLst/>
          </a:prstGeom>
        </p:spPr>
      </p:pic>
      <p:pic>
        <p:nvPicPr>
          <p:cNvPr id="59" name="Graphic 58" descr="Chevron arrows with solid fill">
            <a:extLst>
              <a:ext uri="{FF2B5EF4-FFF2-40B4-BE49-F238E27FC236}">
                <a16:creationId xmlns:a16="http://schemas.microsoft.com/office/drawing/2014/main" id="{5801BD31-A284-CD61-271B-0733F51540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51024" y="1189063"/>
            <a:ext cx="298442" cy="17076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081EB39-FE3A-81F5-0D5D-25D8DC63AC53}"/>
              </a:ext>
            </a:extLst>
          </p:cNvPr>
          <p:cNvGrpSpPr/>
          <p:nvPr/>
        </p:nvGrpSpPr>
        <p:grpSpPr>
          <a:xfrm>
            <a:off x="9794362" y="3266846"/>
            <a:ext cx="856466" cy="665393"/>
            <a:chOff x="9820120" y="3273273"/>
            <a:chExt cx="798461" cy="62032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ED9962-DC88-583B-3970-35424F84C89C}"/>
                </a:ext>
              </a:extLst>
            </p:cNvPr>
            <p:cNvSpPr/>
            <p:nvPr/>
          </p:nvSpPr>
          <p:spPr>
            <a:xfrm>
              <a:off x="9820120" y="3273273"/>
              <a:ext cx="798461" cy="620329"/>
            </a:xfrm>
            <a:prstGeom prst="rect">
              <a:avLst/>
            </a:prstGeom>
            <a:solidFill>
              <a:srgbClr val="FFFFF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Person in wheelchair with solid fill">
              <a:extLst>
                <a:ext uri="{FF2B5EF4-FFF2-40B4-BE49-F238E27FC236}">
                  <a16:creationId xmlns:a16="http://schemas.microsoft.com/office/drawing/2014/main" id="{19939EE3-0EFB-8416-FA53-4943965EE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961881" y="3325968"/>
              <a:ext cx="514937" cy="514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2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4.07407E-6 L -0.22344 -0.0076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5" y="-39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47 L -0.16172 -0.0032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9" y="-18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93 L -0.19141 0.03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35651 0.0754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377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44 -0.00763 L 0.11354 0.0453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263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72 -0.00324 L 0.20573 0.0898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72" y="465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9" grpId="0" animBg="1"/>
      <p:bldP spid="2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15A8-AEA6-2998-CB6A-F46E491D7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>
                <a:solidFill>
                  <a:schemeClr val="accent6"/>
                </a:solidFill>
              </a:rPr>
              <a:t>Units</a:t>
            </a:r>
            <a:r>
              <a:rPr lang="en-US" dirty="0"/>
              <a:t> Report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098D31D-91D2-42C5-2339-FD1DD468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3654" y="6356350"/>
            <a:ext cx="6615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Confidential and Proprietary | © Copyright 2024 </a:t>
            </a:r>
            <a:r>
              <a:rPr lang="en-US" sz="1400" dirty="0" err="1"/>
              <a:t>Bitfocus</a:t>
            </a:r>
            <a:r>
              <a:rPr lang="en-US" sz="1400" dirty="0"/>
              <a:t>, Inc., All Rights Reserved.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16737-8E5B-EDBF-F592-461A9055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8915D-A538-AA99-04DB-DF9EBF729225}"/>
              </a:ext>
            </a:extLst>
          </p:cNvPr>
          <p:cNvSpPr txBox="1"/>
          <p:nvPr/>
        </p:nvSpPr>
        <p:spPr>
          <a:xfrm>
            <a:off x="838199" y="1936057"/>
            <a:ext cx="10370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Provides information on the setup of each 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Contact your agency lead if you don’t have access to view the report or make updates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46304035-5DD9-AB3D-4F72-BFE0E31FB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371" y="3316060"/>
            <a:ext cx="7772400" cy="278077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57B88D-F646-68E5-F57D-C8AF9D00A5B1}"/>
              </a:ext>
            </a:extLst>
          </p:cNvPr>
          <p:cNvCxnSpPr>
            <a:cxnSpLocks/>
          </p:cNvCxnSpPr>
          <p:nvPr/>
        </p:nvCxnSpPr>
        <p:spPr>
          <a:xfrm>
            <a:off x="2521528" y="1516252"/>
            <a:ext cx="7796087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9247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15A8-AEA6-2998-CB6A-F46E491D7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>
                <a:solidFill>
                  <a:schemeClr val="accent6"/>
                </a:solidFill>
              </a:rPr>
              <a:t>Buildings </a:t>
            </a:r>
            <a:r>
              <a:rPr lang="en-US" dirty="0"/>
              <a:t>Report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098D31D-91D2-42C5-2339-FD1DD468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3654" y="6356350"/>
            <a:ext cx="6615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Confidential and Proprietary | © Copyright 2024 </a:t>
            </a:r>
            <a:r>
              <a:rPr lang="en-US" sz="1400" dirty="0" err="1"/>
              <a:t>Bitfocus</a:t>
            </a:r>
            <a:r>
              <a:rPr lang="en-US" sz="1400" dirty="0"/>
              <a:t>, Inc., All Rights Reserved.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16737-8E5B-EDBF-F592-461A9055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8915D-A538-AA99-04DB-DF9EBF729225}"/>
              </a:ext>
            </a:extLst>
          </p:cNvPr>
          <p:cNvSpPr txBox="1"/>
          <p:nvPr/>
        </p:nvSpPr>
        <p:spPr>
          <a:xfrm>
            <a:off x="838199" y="1936057"/>
            <a:ext cx="10370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Provides information on the setup of each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Contact your agency lead if you don’t have access to view the report or make updates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57B88D-F646-68E5-F57D-C8AF9D00A5B1}"/>
              </a:ext>
            </a:extLst>
          </p:cNvPr>
          <p:cNvCxnSpPr>
            <a:cxnSpLocks/>
          </p:cNvCxnSpPr>
          <p:nvPr/>
        </p:nvCxnSpPr>
        <p:spPr>
          <a:xfrm>
            <a:off x="2521528" y="1516252"/>
            <a:ext cx="7796087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-up of a list&#10;&#10;Description automatically generated">
            <a:extLst>
              <a:ext uri="{FF2B5EF4-FFF2-40B4-BE49-F238E27FC236}">
                <a16:creationId xmlns:a16="http://schemas.microsoft.com/office/drawing/2014/main" id="{8FFCBC43-42BF-1B26-3977-EB9C6D759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971" y="3556190"/>
            <a:ext cx="9422720" cy="22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03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6242-1E9B-F1F1-20FC-291E692C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Program Roster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E22C9-B4C8-3A7B-7EBB-B9FE55FF2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6629" y="6356350"/>
            <a:ext cx="6890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14859-C39C-239A-5D50-B0DDE718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2" name="Graphic 11" descr="Magnifying glass with solid fill">
            <a:extLst>
              <a:ext uri="{FF2B5EF4-FFF2-40B4-BE49-F238E27FC236}">
                <a16:creationId xmlns:a16="http://schemas.microsoft.com/office/drawing/2014/main" id="{2C64297B-071F-3C23-A70C-299ABA371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691767">
            <a:off x="3184682" y="-187090"/>
            <a:ext cx="6668729" cy="6668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581388-56A4-5A10-E48F-A7528861BA23}"/>
              </a:ext>
            </a:extLst>
          </p:cNvPr>
          <p:cNvSpPr txBox="1"/>
          <p:nvPr/>
        </p:nvSpPr>
        <p:spPr>
          <a:xfrm>
            <a:off x="838199" y="1936057"/>
            <a:ext cx="2944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Provides information on households assigned to a unit/opening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94DF8A-30F2-1240-C87B-2F0AE80C3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205" y="1519496"/>
            <a:ext cx="7250394" cy="370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625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6242-1E9B-F1F1-20FC-291E692C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Program Roster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E22C9-B4C8-3A7B-7EBB-B9FE55FF2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6629" y="6356350"/>
            <a:ext cx="6890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Confidential and Proprietary | © Copyright 2024 </a:t>
            </a:r>
            <a:r>
              <a:rPr lang="en-US" sz="1400" err="1"/>
              <a:t>Bitfocus</a:t>
            </a:r>
            <a:r>
              <a:rPr lang="en-US" sz="1400"/>
              <a:t>, Inc., All Rights Reserved.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14859-C39C-239A-5D50-B0DDE718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81388-56A4-5A10-E48F-A7528861BA23}"/>
              </a:ext>
            </a:extLst>
          </p:cNvPr>
          <p:cNvSpPr txBox="1"/>
          <p:nvPr/>
        </p:nvSpPr>
        <p:spPr>
          <a:xfrm>
            <a:off x="838199" y="1936057"/>
            <a:ext cx="5257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Check for enrolled clients without </a:t>
            </a:r>
            <a:r>
              <a:rPr lang="en-US" sz="2400">
                <a:solidFill>
                  <a:schemeClr val="bg1"/>
                </a:solidFill>
                <a:latin typeface="Lato" panose="020F0502020204030203" pitchFamily="34" charset="77"/>
              </a:rPr>
              <a:t>a unit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 assignment </a:t>
            </a:r>
            <a:r>
              <a:rPr lang="en-US" sz="2400" i="1" dirty="0">
                <a:solidFill>
                  <a:schemeClr val="bg1"/>
                </a:solidFill>
                <a:latin typeface="Lato" panose="020F0502020204030203" pitchFamily="34" charset="77"/>
              </a:rPr>
              <a:t>(n/a) 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and assign unit to the enrollment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Exit clients who are no longer in the program</a:t>
            </a:r>
            <a:endParaRPr lang="en-US" sz="240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7F9B16-BCE1-4B0A-8014-CDC22437B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04" t="17774"/>
          <a:stretch/>
        </p:blipFill>
        <p:spPr>
          <a:xfrm>
            <a:off x="6898277" y="779778"/>
            <a:ext cx="3906883" cy="51638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3E73BE-B07A-3780-52A3-22572D480C99}"/>
              </a:ext>
            </a:extLst>
          </p:cNvPr>
          <p:cNvSpPr/>
          <p:nvPr/>
        </p:nvSpPr>
        <p:spPr>
          <a:xfrm>
            <a:off x="7535971" y="1080566"/>
            <a:ext cx="906989" cy="11887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295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35A26D-9D47-467E-91F1-31149BF0D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73F83-E468-729C-F9AF-C9506EE3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41" y="441107"/>
            <a:ext cx="539336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Kadwa"/>
              </a:rPr>
              <a:t>Next Steps</a:t>
            </a: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FCBBE-6439-0794-8047-D66BDBEC0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83" y="2242286"/>
            <a:ext cx="796411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Lato"/>
                <a:ea typeface="Lato"/>
                <a:cs typeface="Lato"/>
              </a:rPr>
              <a:t>Staff will have new access in Clarity </a:t>
            </a:r>
            <a:r>
              <a:rPr lang="en-US" sz="2200" b="1" dirty="0">
                <a:solidFill>
                  <a:schemeClr val="accent6"/>
                </a:solidFill>
                <a:latin typeface="Lato"/>
                <a:ea typeface="Lato"/>
                <a:cs typeface="Lato"/>
              </a:rPr>
              <a:t>June 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Lato"/>
                <a:ea typeface="Lato"/>
                <a:cs typeface="Lato"/>
              </a:rPr>
              <a:t>Unit assignments and building/unit field review completed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Lato"/>
                <a:ea typeface="Lato"/>
                <a:cs typeface="Lato"/>
              </a:rPr>
              <a:t>CE units- </a:t>
            </a:r>
            <a:r>
              <a:rPr lang="en-US" sz="2200" b="1" dirty="0">
                <a:solidFill>
                  <a:schemeClr val="accent6"/>
                </a:solidFill>
                <a:latin typeface="Lato"/>
                <a:ea typeface="Lato"/>
                <a:cs typeface="Lato"/>
              </a:rPr>
              <a:t>July 12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Lato"/>
                <a:ea typeface="Lato"/>
                <a:cs typeface="Lato"/>
              </a:rPr>
              <a:t>Non-CE units (including shelter and TH)- </a:t>
            </a:r>
            <a:r>
              <a:rPr lang="en-US" sz="2200" b="1" dirty="0">
                <a:solidFill>
                  <a:schemeClr val="accent6"/>
                </a:solidFill>
                <a:latin typeface="Lato"/>
                <a:ea typeface="Lato"/>
                <a:cs typeface="Lato"/>
              </a:rPr>
              <a:t>August 24</a:t>
            </a:r>
            <a:endParaRPr lang="en-US" sz="2200" dirty="0">
              <a:latin typeface="Lato"/>
              <a:ea typeface="Lato"/>
              <a:cs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Lato"/>
                <a:ea typeface="Lato"/>
                <a:cs typeface="Lato"/>
              </a:rPr>
              <a:t>Blackout period (no referrals)– </a:t>
            </a:r>
            <a:r>
              <a:rPr lang="en-US" sz="2200" b="1" dirty="0">
                <a:solidFill>
                  <a:schemeClr val="accent6"/>
                </a:solidFill>
                <a:latin typeface="Lato"/>
                <a:ea typeface="Lato"/>
                <a:cs typeface="Lato"/>
              </a:rPr>
              <a:t>July 11-16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Lato"/>
                <a:ea typeface="Lato"/>
                <a:cs typeface="Lato"/>
              </a:rPr>
              <a:t>New workflow begins on </a:t>
            </a:r>
            <a:r>
              <a:rPr lang="en-US" sz="2200" b="1" dirty="0">
                <a:solidFill>
                  <a:schemeClr val="accent6"/>
                </a:solidFill>
                <a:latin typeface="Lato"/>
                <a:ea typeface="Lato"/>
                <a:cs typeface="Lato"/>
              </a:rPr>
              <a:t>July 17</a:t>
            </a:r>
          </a:p>
          <a:p>
            <a:pPr marL="0" indent="0">
              <a:buNone/>
            </a:pPr>
            <a:endParaRPr lang="en-US" sz="2200" dirty="0">
              <a:latin typeface="Lato"/>
              <a:ea typeface="Lato"/>
              <a:cs typeface="Lato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ea typeface="Lato"/>
              <a:cs typeface="Lato"/>
            </a:endParaRPr>
          </a:p>
          <a:p>
            <a:pPr marL="0" indent="0">
              <a:buNone/>
            </a:pPr>
            <a:endParaRPr lang="en-US" dirty="0">
              <a:ea typeface="Lato"/>
              <a:cs typeface="Lato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6" name="Graphic 5" descr="Rocket with solid fill">
            <a:extLst>
              <a:ext uri="{FF2B5EF4-FFF2-40B4-BE49-F238E27FC236}">
                <a16:creationId xmlns:a16="http://schemas.microsoft.com/office/drawing/2014/main" id="{F03B1379-D8A4-F1EC-E88C-548B2E9C9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8504" y="558913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8" name="Graphic 7" descr="Bed with solid fill">
            <a:extLst>
              <a:ext uri="{FF2B5EF4-FFF2-40B4-BE49-F238E27FC236}">
                <a16:creationId xmlns:a16="http://schemas.microsoft.com/office/drawing/2014/main" id="{A55384C5-74AF-438F-81F8-55E1CF998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9535357" y="4177720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95DE5-D6FE-6AD9-2F3C-D409367C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86BE7EE-2AB5-B642-9B14-EDC19BA40041}" type="slidenum">
              <a:rPr lang="en-US" smtClean="0"/>
              <a:pPr>
                <a:spcAft>
                  <a:spcPts val="600"/>
                </a:spcAft>
              </a:pPr>
              <a:t>54</a:t>
            </a:fld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147" y="5530635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310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2894F-A161-73E8-E979-74B849904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InterFace" panose="020B0503020203020204" pitchFamily="34" charset="0"/>
                <a:ea typeface="+mn-ea"/>
                <a:cs typeface="InterFace" panose="020B05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55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E32CE4-595C-AF38-8FB5-9C935FF8CFA7}"/>
              </a:ext>
            </a:extLst>
          </p:cNvPr>
          <p:cNvSpPr txBox="1">
            <a:spLocks/>
          </p:cNvSpPr>
          <p:nvPr/>
        </p:nvSpPr>
        <p:spPr>
          <a:xfrm>
            <a:off x="2154980" y="6282644"/>
            <a:ext cx="7882039" cy="427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1400"/>
              <a:t>Confidential and Proprietary | © Copyright 2024 Bitfocus, Inc., All Rights Reserved. </a:t>
            </a:r>
            <a:endParaRPr lang="en-US" sz="1400">
              <a:solidFill>
                <a:srgbClr val="576C83"/>
              </a:solidFill>
              <a:latin typeface="Gill Sans MT" panose="020B0502020104020203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A4CED9C-5FC6-A334-C90D-140F8839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1" y="790892"/>
            <a:ext cx="5023104" cy="1188720"/>
          </a:xfrm>
        </p:spPr>
        <p:txBody>
          <a:bodyPr/>
          <a:lstStyle/>
          <a:p>
            <a:r>
              <a:rPr lang="en-US">
                <a:latin typeface="Kadwa"/>
              </a:rPr>
              <a:t>Resources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B38A20-1A60-BB5E-EF32-DD881A73C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1" y="1913708"/>
            <a:ext cx="11046825" cy="384048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Training materials can be found at </a:t>
            </a:r>
            <a:br>
              <a:rPr lang="en-US" sz="2400" dirty="0"/>
            </a:br>
            <a:r>
              <a:rPr lang="en-US" sz="2200" b="0" i="0" u="none" strike="noStrike" dirty="0">
                <a:effectLst/>
                <a:hlinkClick r:id="rId3"/>
              </a:rPr>
              <a:t>https://kingcounty.bitfocus.com/kc-training-manuals-and-guides</a:t>
            </a:r>
            <a:endParaRPr lang="en-US" sz="2200" b="0" i="0" u="none" strike="noStrike" dirty="0">
              <a:effectLst/>
            </a:endParaRPr>
          </a:p>
          <a:p>
            <a:pPr marL="0" indent="0">
              <a:buNone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Email questions to </a:t>
            </a:r>
            <a:r>
              <a:rPr lang="en-US" sz="2400" dirty="0">
                <a:hlinkClick r:id="rId4"/>
              </a:rPr>
              <a:t>kcsupport@bitfocus.com</a:t>
            </a:r>
            <a:r>
              <a:rPr lang="en-US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Office Hours </a:t>
            </a:r>
            <a:r>
              <a:rPr lang="en-US" sz="2200" b="0" i="0" u="none" strike="noStrike" dirty="0">
                <a:solidFill>
                  <a:srgbClr val="1155CC"/>
                </a:solidFill>
                <a:effectLst/>
                <a:hlinkClick r:id="rId5"/>
              </a:rPr>
              <a:t>https://kingcounty.bitfocus.com/</a:t>
            </a:r>
            <a:endParaRPr lang="en-US" sz="2200" b="0" i="0" u="none" strike="noStrike" dirty="0">
              <a:solidFill>
                <a:srgbClr val="1155CC"/>
              </a:solidFill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Friday, June 21 at 10:00 a.m. </a:t>
            </a:r>
            <a:r>
              <a:rPr lang="en-US" sz="2200" dirty="0">
                <a:hlinkClick r:id="rId6"/>
              </a:rPr>
              <a:t>Register Here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Ongoing weekly on Wednesday (starting June 26) at 2:00 p.m. </a:t>
            </a:r>
            <a:r>
              <a:rPr lang="en-US" sz="2200" dirty="0">
                <a:solidFill>
                  <a:schemeClr val="accent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Here</a:t>
            </a:r>
            <a:endParaRPr lang="en-US" sz="2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597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9F22-F1AA-6E99-AA0E-319D1AD1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903" y="2932386"/>
            <a:ext cx="5026152" cy="1188720"/>
          </a:xfrm>
        </p:spPr>
        <p:txBody>
          <a:bodyPr/>
          <a:lstStyle/>
          <a:p>
            <a:r>
              <a:rPr lang="en-US" sz="480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B98DF-3C79-AE1F-4E84-01E92142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56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F64826-7F1F-1A2D-4E0C-82B7A52BC3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52" r="2252"/>
          <a:stretch/>
        </p:blipFill>
        <p:spPr>
          <a:xfrm>
            <a:off x="414995" y="256366"/>
            <a:ext cx="5681005" cy="5913164"/>
          </a:xfrm>
          <a:custGeom>
            <a:avLst/>
            <a:gdLst>
              <a:gd name="connsiteX0" fmla="*/ 2034969 w 5681005"/>
              <a:gd name="connsiteY0" fmla="*/ 651 h 5913164"/>
              <a:gd name="connsiteX1" fmla="*/ 2121609 w 5681005"/>
              <a:gd name="connsiteY1" fmla="*/ 12284 h 5913164"/>
              <a:gd name="connsiteX2" fmla="*/ 4546553 w 5681005"/>
              <a:gd name="connsiteY2" fmla="*/ 548121 h 5913164"/>
              <a:gd name="connsiteX3" fmla="*/ 4901922 w 5681005"/>
              <a:gd name="connsiteY3" fmla="*/ 902130 h 5913164"/>
              <a:gd name="connsiteX4" fmla="*/ 5677730 w 5681005"/>
              <a:gd name="connsiteY4" fmla="*/ 5181668 h 5913164"/>
              <a:gd name="connsiteX5" fmla="*/ 5323723 w 5681005"/>
              <a:gd name="connsiteY5" fmla="*/ 5537037 h 5913164"/>
              <a:gd name="connsiteX6" fmla="*/ 368894 w 5681005"/>
              <a:gd name="connsiteY6" fmla="*/ 5911518 h 5913164"/>
              <a:gd name="connsiteX7" fmla="*/ 13525 w 5681005"/>
              <a:gd name="connsiteY7" fmla="*/ 5557510 h 5913164"/>
              <a:gd name="connsiteX8" fmla="*/ 1612016 w 5681005"/>
              <a:gd name="connsiteY8" fmla="*/ 307649 h 5913164"/>
              <a:gd name="connsiteX9" fmla="*/ 2034969 w 5681005"/>
              <a:gd name="connsiteY9" fmla="*/ 651 h 59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1005" h="5913164">
                <a:moveTo>
                  <a:pt x="2034969" y="651"/>
                </a:moveTo>
                <a:cubicBezTo>
                  <a:pt x="2063217" y="2097"/>
                  <a:pt x="2092163" y="5957"/>
                  <a:pt x="2121609" y="12284"/>
                </a:cubicBezTo>
                <a:lnTo>
                  <a:pt x="4546553" y="548121"/>
                </a:lnTo>
                <a:cubicBezTo>
                  <a:pt x="4754580" y="596351"/>
                  <a:pt x="4859315" y="678067"/>
                  <a:pt x="4901922" y="902130"/>
                </a:cubicBezTo>
                <a:lnTo>
                  <a:pt x="5677730" y="5181668"/>
                </a:lnTo>
                <a:cubicBezTo>
                  <a:pt x="5707368" y="5367061"/>
                  <a:pt x="5531623" y="5520775"/>
                  <a:pt x="5323723" y="5537037"/>
                </a:cubicBezTo>
                <a:lnTo>
                  <a:pt x="368894" y="5911518"/>
                </a:lnTo>
                <a:cubicBezTo>
                  <a:pt x="134506" y="5932010"/>
                  <a:pt x="-52843" y="5758251"/>
                  <a:pt x="13525" y="5557510"/>
                </a:cubicBezTo>
                <a:lnTo>
                  <a:pt x="1612016" y="307649"/>
                </a:lnTo>
                <a:cubicBezTo>
                  <a:pt x="1673686" y="98747"/>
                  <a:pt x="1837233" y="-9467"/>
                  <a:pt x="2034969" y="65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764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64E766-B0A2-B5E7-1213-58967D727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Status &amp; </a:t>
            </a:r>
            <a:br>
              <a:rPr lang="en-US"/>
            </a:br>
            <a:r>
              <a:rPr lang="en-US"/>
              <a:t>Availability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A7E1EB6-DB86-B6A1-54F4-EA748E07B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0138-569F-B843-687E-E33EF8F9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</a:t>
            </a:r>
            <a:r>
              <a:rPr lang="en-US" err="1"/>
              <a:t>Bitfocus</a:t>
            </a:r>
            <a:r>
              <a:rPr lang="en-US"/>
              <a:t>, Inc., All Rights Reserved.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CB5DE7-06C7-2E13-006E-43E34DE6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9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49E6-6D2A-F1A6-8969-1ACC4AC4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Kadwa" pitchFamily="2" charset="77"/>
                <a:cs typeface="Kadwa" pitchFamily="2" charset="77"/>
              </a:rPr>
              <a:t>Status and Availability 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F30D7-ECA3-EC48-6B33-1128E19AF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3044" y="2024760"/>
            <a:ext cx="3932628" cy="731520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Status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D3A78-2C12-4939-C679-8F912FD6C16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03044" y="2796152"/>
            <a:ext cx="3932628" cy="279343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 marL="114300" indent="0">
              <a:buNone/>
            </a:pPr>
            <a:r>
              <a:rPr lang="en-US">
                <a:solidFill>
                  <a:schemeClr val="tx1"/>
                </a:solidFill>
              </a:rPr>
              <a:t>Indicates a unit’s usage </a:t>
            </a:r>
          </a:p>
          <a:p>
            <a:pPr>
              <a:buClr>
                <a:schemeClr val="tx1"/>
              </a:buClr>
            </a:pPr>
            <a:r>
              <a:rPr lang="en-US">
                <a:solidFill>
                  <a:schemeClr val="tx1"/>
                </a:solidFill>
              </a:rPr>
              <a:t>Active</a:t>
            </a:r>
          </a:p>
          <a:p>
            <a:pPr>
              <a:buClr>
                <a:schemeClr val="tx1"/>
              </a:buClr>
            </a:pPr>
            <a:r>
              <a:rPr lang="en-US">
                <a:solidFill>
                  <a:schemeClr val="tx1"/>
                </a:solidFill>
              </a:rPr>
              <a:t>Inactive </a:t>
            </a:r>
          </a:p>
          <a:p>
            <a:pPr>
              <a:buClr>
                <a:schemeClr val="tx1"/>
              </a:buClr>
            </a:pPr>
            <a:r>
              <a:rPr lang="en-US">
                <a:solidFill>
                  <a:schemeClr val="tx1"/>
                </a:solidFill>
              </a:rPr>
              <a:t>Offline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293F25-19C2-BE93-48A9-93C1AEC9DA9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172200" y="2024760"/>
            <a:ext cx="3931920" cy="731520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Availability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6FF362-6783-4283-DBB4-B9346CE83237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172200" y="2791523"/>
            <a:ext cx="3931920" cy="2798064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>
                <a:solidFill>
                  <a:schemeClr val="tx1"/>
                </a:solidFill>
              </a:rPr>
              <a:t>Provides Occupancy Information </a:t>
            </a:r>
          </a:p>
          <a:p>
            <a:pPr>
              <a:buClr>
                <a:schemeClr val="tx1"/>
              </a:buClr>
            </a:pPr>
            <a:r>
              <a:rPr lang="en-US">
                <a:solidFill>
                  <a:schemeClr val="tx1"/>
                </a:solidFill>
              </a:rPr>
              <a:t>Available </a:t>
            </a:r>
          </a:p>
          <a:p>
            <a:pPr>
              <a:buClr>
                <a:schemeClr val="tx1"/>
              </a:buClr>
            </a:pPr>
            <a:r>
              <a:rPr lang="en-US">
                <a:solidFill>
                  <a:schemeClr val="tx1"/>
                </a:solidFill>
              </a:rPr>
              <a:t>Occupied </a:t>
            </a:r>
          </a:p>
          <a:p>
            <a:pPr>
              <a:buClr>
                <a:schemeClr val="tx1"/>
              </a:buClr>
            </a:pPr>
            <a:r>
              <a:rPr lang="en-US">
                <a:solidFill>
                  <a:schemeClr val="tx1"/>
                </a:solidFill>
              </a:rPr>
              <a:t>Pending Occupancy</a:t>
            </a:r>
          </a:p>
          <a:p>
            <a:pPr>
              <a:buClr>
                <a:schemeClr val="tx1"/>
              </a:buClr>
            </a:pPr>
            <a:r>
              <a:rPr lang="en-US" i="1">
                <a:solidFill>
                  <a:schemeClr val="accent4"/>
                </a:solidFill>
              </a:rPr>
              <a:t>Inactive </a:t>
            </a:r>
          </a:p>
          <a:p>
            <a:pPr>
              <a:buClr>
                <a:schemeClr val="tx1"/>
              </a:buClr>
            </a:pPr>
            <a:r>
              <a:rPr lang="en-US" i="1">
                <a:solidFill>
                  <a:schemeClr val="accent4"/>
                </a:solidFill>
              </a:rPr>
              <a:t>Offline 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7096C-8CDB-73B8-608E-E834747E5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3CBB4699-87DC-8B49-2D5E-00D4029B59F9}"/>
              </a:ext>
            </a:extLst>
          </p:cNvPr>
          <p:cNvCxnSpPr>
            <a:cxnSpLocks/>
          </p:cNvCxnSpPr>
          <p:nvPr/>
        </p:nvCxnSpPr>
        <p:spPr>
          <a:xfrm>
            <a:off x="7163843" y="5298510"/>
            <a:ext cx="695958" cy="538619"/>
          </a:xfrm>
          <a:prstGeom prst="curvedConnector3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3425A28-41B8-FD34-FC06-3C9B75544EAA}"/>
              </a:ext>
            </a:extLst>
          </p:cNvPr>
          <p:cNvSpPr txBox="1"/>
          <p:nvPr/>
        </p:nvSpPr>
        <p:spPr>
          <a:xfrm rot="21023435">
            <a:off x="6758506" y="5772047"/>
            <a:ext cx="318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accent6"/>
                </a:solidFill>
                <a:latin typeface="Bradley Hand" pitchFamily="2" charset="77"/>
              </a:rPr>
              <a:t>Units with these statuses can’t be occupied </a:t>
            </a:r>
          </a:p>
        </p:txBody>
      </p:sp>
      <p:sp>
        <p:nvSpPr>
          <p:cNvPr id="8" name="Google Shape;338;p8">
            <a:extLst>
              <a:ext uri="{FF2B5EF4-FFF2-40B4-BE49-F238E27FC236}">
                <a16:creationId xmlns:a16="http://schemas.microsoft.com/office/drawing/2014/main" id="{FEC431B1-8106-EBE6-EBF7-433353068E8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233705" y="637607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Gill Sans"/>
              <a:buNone/>
            </a:pPr>
            <a:r>
              <a:rPr lang="en-US" sz="1100">
                <a:latin typeface="InterFace" panose="020B0503020203020204" pitchFamily="34" charset="0"/>
                <a:cs typeface="InterFace" panose="020B0503020203020204" pitchFamily="34" charset="0"/>
              </a:rPr>
              <a:t>Confidential and Proprietary | © Copyright 2024 </a:t>
            </a:r>
            <a:r>
              <a:rPr lang="en-US" sz="1100" err="1">
                <a:latin typeface="InterFace" panose="020B0503020203020204" pitchFamily="34" charset="0"/>
                <a:cs typeface="InterFace" panose="020B0503020203020204" pitchFamily="34" charset="0"/>
              </a:rPr>
              <a:t>Bitfocus</a:t>
            </a:r>
            <a:r>
              <a:rPr lang="en-US" sz="1100">
                <a:latin typeface="InterFace" panose="020B0503020203020204" pitchFamily="34" charset="0"/>
                <a:cs typeface="InterFace" panose="020B0503020203020204" pitchFamily="34" charset="0"/>
              </a:rPr>
              <a:t>, Inc., All Rights Reserved. </a:t>
            </a:r>
            <a:endParaRPr sz="1100">
              <a:latin typeface="InterFace" panose="020B0503020203020204" pitchFamily="34" charset="0"/>
              <a:cs typeface="InterFace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6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2"/>
          <p:cNvSpPr txBox="1"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b="1">
                <a:latin typeface="Kadwa" pitchFamily="2" charset="77"/>
                <a:cs typeface="Kadwa" pitchFamily="2" charset="77"/>
              </a:rPr>
              <a:t>Status and Availability </a:t>
            </a:r>
            <a:endParaRPr>
              <a:latin typeface="Kadwa" pitchFamily="2" charset="77"/>
              <a:cs typeface="Kadwa" pitchFamily="2" charset="77"/>
            </a:endParaRPr>
          </a:p>
        </p:txBody>
      </p:sp>
      <p:sp>
        <p:nvSpPr>
          <p:cNvPr id="635" name="Google Shape;635;p32"/>
          <p:cNvSpPr txBox="1">
            <a:spLocks noGrp="1"/>
          </p:cNvSpPr>
          <p:nvPr>
            <p:ph type="body" idx="1"/>
          </p:nvPr>
        </p:nvSpPr>
        <p:spPr>
          <a:xfrm>
            <a:off x="1322512" y="4296990"/>
            <a:ext cx="4085659" cy="142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5780">
              <a:spcBef>
                <a:spcPts val="1080"/>
              </a:spcBef>
              <a:buSzPts val="2880"/>
            </a:pPr>
            <a:r>
              <a:rPr lang="en-US" sz="2000"/>
              <a:t>Changed manually</a:t>
            </a:r>
          </a:p>
          <a:p>
            <a:pPr marL="525780" algn="ctr">
              <a:spcBef>
                <a:spcPts val="1080"/>
              </a:spcBef>
              <a:buSzPts val="2880"/>
            </a:pPr>
            <a:r>
              <a:rPr lang="en-US" sz="2000"/>
              <a:t>Can be automatic at move-out</a:t>
            </a:r>
            <a:endParaRPr sz="2000"/>
          </a:p>
        </p:txBody>
      </p:sp>
      <p:sp>
        <p:nvSpPr>
          <p:cNvPr id="636" name="Google Shape;636;p32"/>
          <p:cNvSpPr txBox="1">
            <a:spLocks noGrp="1"/>
          </p:cNvSpPr>
          <p:nvPr>
            <p:ph type="ftr" idx="11"/>
          </p:nvPr>
        </p:nvSpPr>
        <p:spPr>
          <a:xfrm>
            <a:off x="2262266" y="6265863"/>
            <a:ext cx="6916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sz="18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C83"/>
              </a:buClr>
              <a:buSzPts val="1000"/>
              <a:buFont typeface="Gill Sans"/>
              <a:buNone/>
            </a:pPr>
            <a:r>
              <a:rPr lang="en-US" sz="1100" b="0" i="0" u="none" strike="noStrike" cap="none">
                <a:latin typeface="Gill Sans"/>
                <a:ea typeface="Gill Sans"/>
                <a:cs typeface="Gill Sans"/>
                <a:sym typeface="Gill Sans"/>
              </a:rPr>
              <a:t>Confidential and Proprietary | © Copyright 2024 </a:t>
            </a:r>
            <a:r>
              <a:rPr lang="en-US" sz="1100" b="0" i="0" u="none" strike="noStrike" cap="none" err="1">
                <a:latin typeface="Gill Sans"/>
                <a:ea typeface="Gill Sans"/>
                <a:cs typeface="Gill Sans"/>
                <a:sym typeface="Gill Sans"/>
              </a:rPr>
              <a:t>Bitfocus</a:t>
            </a:r>
            <a:r>
              <a:rPr lang="en-US" sz="1100" b="0" i="0" u="none" strike="noStrike" cap="none">
                <a:latin typeface="Gill Sans"/>
                <a:ea typeface="Gill Sans"/>
                <a:cs typeface="Gill Sans"/>
                <a:sym typeface="Gill Sans"/>
              </a:rPr>
              <a:t>, Inc., All Rights Reserved. </a:t>
            </a:r>
            <a:endParaRPr sz="1100" b="0" i="0" u="none" strike="noStrike" cap="none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7" name="Google Shape;637;p32"/>
          <p:cNvSpPr txBox="1">
            <a:spLocks noGrp="1"/>
          </p:cNvSpPr>
          <p:nvPr>
            <p:ph type="sldNum" idx="12"/>
          </p:nvPr>
        </p:nvSpPr>
        <p:spPr>
          <a:xfrm>
            <a:off x="10558463" y="6424613"/>
            <a:ext cx="10525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C83"/>
              </a:buClr>
              <a:buSzPts val="1000"/>
              <a:buFont typeface="Inter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6C83"/>
                </a:buClr>
                <a:buSzPts val="1000"/>
                <a:buFont typeface="Inter"/>
                <a:buNone/>
              </a:pPr>
              <a:t>8</a:t>
            </a:fld>
            <a:endParaRPr sz="1000" b="0" i="0" u="none" strike="noStrike" cap="none">
              <a:solidFill>
                <a:srgbClr val="576C8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" name="Graphic 2" descr="Sleep with solid fill">
            <a:extLst>
              <a:ext uri="{FF2B5EF4-FFF2-40B4-BE49-F238E27FC236}">
                <a16:creationId xmlns:a16="http://schemas.microsoft.com/office/drawing/2014/main" id="{9C7CC25A-9B5D-52B5-8AB6-2A355F1DB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57009" y="2984782"/>
            <a:ext cx="1421995" cy="1421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0306B2-FCC7-596D-BC28-C4651B887BA7}"/>
              </a:ext>
            </a:extLst>
          </p:cNvPr>
          <p:cNvSpPr txBox="1"/>
          <p:nvPr/>
        </p:nvSpPr>
        <p:spPr>
          <a:xfrm>
            <a:off x="2262266" y="2523118"/>
            <a:ext cx="139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lvl="0" indent="-121920" algn="ctr" rtl="0">
              <a:spcBef>
                <a:spcPts val="1080"/>
              </a:spcBef>
              <a:spcAft>
                <a:spcPts val="0"/>
              </a:spcAft>
              <a:buSzPts val="2880"/>
              <a:buNone/>
            </a:pPr>
            <a:r>
              <a:rPr lang="en-US" sz="2400">
                <a:solidFill>
                  <a:schemeClr val="bg1"/>
                </a:solidFill>
                <a:latin typeface="Lato" panose="020F0502020204030203" pitchFamily="34" charset="77"/>
              </a:rPr>
              <a:t>Status</a:t>
            </a:r>
            <a:r>
              <a:rPr lang="en-US" sz="2400">
                <a:latin typeface="Lato" panose="020F0502020204030203" pitchFamily="34" charset="77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B3723-0EFE-B418-46A7-7B2B22883593}"/>
              </a:ext>
            </a:extLst>
          </p:cNvPr>
          <p:cNvSpPr txBox="1"/>
          <p:nvPr/>
        </p:nvSpPr>
        <p:spPr>
          <a:xfrm>
            <a:off x="6893383" y="2525557"/>
            <a:ext cx="2641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lvl="0" indent="-121920" algn="ctr" rtl="0">
              <a:spcBef>
                <a:spcPts val="1080"/>
              </a:spcBef>
              <a:spcAft>
                <a:spcPts val="0"/>
              </a:spcAft>
              <a:buSzPts val="2880"/>
              <a:buNone/>
            </a:pPr>
            <a:r>
              <a:rPr lang="en-US" sz="2400">
                <a:solidFill>
                  <a:schemeClr val="bg1"/>
                </a:solidFill>
                <a:latin typeface="Lato" panose="020F0502020204030203" pitchFamily="34" charset="77"/>
              </a:rPr>
              <a:t>Availability </a:t>
            </a:r>
            <a:endParaRPr lang="en-US" sz="2400">
              <a:latin typeface="Lato" panose="020F0502020204030203" pitchFamily="34" charset="77"/>
            </a:endParaRPr>
          </a:p>
        </p:txBody>
      </p:sp>
      <p:pic>
        <p:nvPicPr>
          <p:cNvPr id="6" name="Graphic 5" descr="Badge Tick with solid fill">
            <a:extLst>
              <a:ext uri="{FF2B5EF4-FFF2-40B4-BE49-F238E27FC236}">
                <a16:creationId xmlns:a16="http://schemas.microsoft.com/office/drawing/2014/main" id="{2AEDF38B-72A9-F026-8A23-4CF969BED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2913" y="2984783"/>
            <a:ext cx="1421995" cy="1421995"/>
          </a:xfrm>
          <a:prstGeom prst="rect">
            <a:avLst/>
          </a:prstGeom>
        </p:spPr>
      </p:pic>
      <p:sp>
        <p:nvSpPr>
          <p:cNvPr id="7" name="Google Shape;635;p32">
            <a:extLst>
              <a:ext uri="{FF2B5EF4-FFF2-40B4-BE49-F238E27FC236}">
                <a16:creationId xmlns:a16="http://schemas.microsoft.com/office/drawing/2014/main" id="{20A57E50-EBDD-B0E5-75D9-650F70F4A100}"/>
              </a:ext>
            </a:extLst>
          </p:cNvPr>
          <p:cNvSpPr txBox="1">
            <a:spLocks/>
          </p:cNvSpPr>
          <p:nvPr/>
        </p:nvSpPr>
        <p:spPr>
          <a:xfrm>
            <a:off x="6096000" y="4296990"/>
            <a:ext cx="5114795" cy="142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⇢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⇢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⇢"/>
              <a:defRPr sz="12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⇢"/>
              <a:defRPr sz="12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25780">
              <a:spcBef>
                <a:spcPts val="1080"/>
              </a:spcBef>
              <a:buSzPts val="2880"/>
            </a:pPr>
            <a:r>
              <a:rPr lang="en-US" sz="2000"/>
              <a:t>Changes based on activity in the system</a:t>
            </a:r>
          </a:p>
          <a:p>
            <a:pPr marL="525780">
              <a:spcBef>
                <a:spcPts val="1080"/>
              </a:spcBef>
              <a:buSzPts val="2880"/>
            </a:pPr>
            <a:r>
              <a:rPr lang="en-US" sz="2000"/>
              <a:t>(Referrals, unit connection, exits)</a:t>
            </a:r>
          </a:p>
        </p:txBody>
      </p:sp>
    </p:spTree>
    <p:extLst>
      <p:ext uri="{BB962C8B-B14F-4D97-AF65-F5344CB8AC3E}">
        <p14:creationId xmlns:p14="http://schemas.microsoft.com/office/powerpoint/2010/main" val="217740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64E766-B0A2-B5E7-1213-58967D727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INVENTORY  </a:t>
            </a:r>
            <a:br>
              <a:rPr lang="en-US"/>
            </a:br>
            <a:r>
              <a:rPr lang="en-US"/>
              <a:t>Dashboard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AA55801-0896-0E68-E923-7AAEF7F323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0138-569F-B843-687E-E33EF8F9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| © Copyright 2024 </a:t>
            </a:r>
            <a:r>
              <a:rPr lang="en-US" err="1"/>
              <a:t>Bitfocus</a:t>
            </a:r>
            <a:r>
              <a:rPr lang="en-US"/>
              <a:t>, Inc., All Rights Reserved.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CB5DE7-06C7-2E13-006E-43E34DE6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65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74060"/>
      </a:dk1>
      <a:lt1>
        <a:srgbClr val="FFFFFF"/>
      </a:lt1>
      <a:dk2>
        <a:srgbClr val="212121"/>
      </a:dk2>
      <a:lt2>
        <a:srgbClr val="E7E6E6"/>
      </a:lt2>
      <a:accent1>
        <a:srgbClr val="174060"/>
      </a:accent1>
      <a:accent2>
        <a:srgbClr val="375B80"/>
      </a:accent2>
      <a:accent3>
        <a:srgbClr val="7D9CB7"/>
      </a:accent3>
      <a:accent4>
        <a:srgbClr val="CE1137"/>
      </a:accent4>
      <a:accent5>
        <a:srgbClr val="A3071A"/>
      </a:accent5>
      <a:accent6>
        <a:srgbClr val="FFC107"/>
      </a:accent6>
      <a:hlink>
        <a:srgbClr val="FFC107"/>
      </a:hlink>
      <a:folHlink>
        <a:srgbClr val="839CB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106</TotalTime>
  <Words>2138</Words>
  <Application>Microsoft Macintosh PowerPoint</Application>
  <PresentationFormat>Widescreen</PresentationFormat>
  <Paragraphs>462</Paragraphs>
  <Slides>56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1" baseType="lpstr">
      <vt:lpstr>Arial</vt:lpstr>
      <vt:lpstr>Arial,Sans-Serif</vt:lpstr>
      <vt:lpstr>Bradley Hand</vt:lpstr>
      <vt:lpstr>Calibri</vt:lpstr>
      <vt:lpstr>Courier New</vt:lpstr>
      <vt:lpstr>Gill Sans</vt:lpstr>
      <vt:lpstr>Gill Sans MT</vt:lpstr>
      <vt:lpstr>Inter</vt:lpstr>
      <vt:lpstr>InterFace</vt:lpstr>
      <vt:lpstr>Kadwa</vt:lpstr>
      <vt:lpstr>Lato</vt:lpstr>
      <vt:lpstr>Lucida Grande Bold</vt:lpstr>
      <vt:lpstr>MV Boli</vt:lpstr>
      <vt:lpstr>Noto Sans Symbols</vt:lpstr>
      <vt:lpstr>Office Theme</vt:lpstr>
      <vt:lpstr>PowerPoint Presentation</vt:lpstr>
      <vt:lpstr>Agenda </vt:lpstr>
      <vt:lpstr>What is INVENTORY? </vt:lpstr>
      <vt:lpstr>What is INVENTORY?</vt:lpstr>
      <vt:lpstr>PowerPoint Presentation</vt:lpstr>
      <vt:lpstr>Status &amp;  Availability </vt:lpstr>
      <vt:lpstr>Status and Availability </vt:lpstr>
      <vt:lpstr>Status and Availability </vt:lpstr>
      <vt:lpstr>INVENTORY   Dashboard </vt:lpstr>
      <vt:lpstr>INVENTORY Dashboard</vt:lpstr>
      <vt:lpstr>Workflow</vt:lpstr>
      <vt:lpstr>Workflows </vt:lpstr>
      <vt:lpstr>Current Non-Coordinated Entry Workflow </vt:lpstr>
      <vt:lpstr>New Non-Coordinated Entry Workflow </vt:lpstr>
      <vt:lpstr>Household Composition </vt:lpstr>
      <vt:lpstr>Enrollment </vt:lpstr>
      <vt:lpstr>Unit Assignment</vt:lpstr>
      <vt:lpstr>Unit Assignment</vt:lpstr>
      <vt:lpstr>Enrollment Sidebar</vt:lpstr>
      <vt:lpstr>Changes to Coordinated Entry Workflow </vt:lpstr>
      <vt:lpstr>New Coordinated Entry Workflow</vt:lpstr>
      <vt:lpstr>Referral </vt:lpstr>
      <vt:lpstr>Pending In-Process </vt:lpstr>
      <vt:lpstr>Denied Referrals </vt:lpstr>
      <vt:lpstr>Enrollment + Unit Assignment </vt:lpstr>
      <vt:lpstr>Household Composition </vt:lpstr>
      <vt:lpstr>Accepting Referrals</vt:lpstr>
      <vt:lpstr>Enrollment </vt:lpstr>
      <vt:lpstr>Unit Assignment</vt:lpstr>
      <vt:lpstr>Enrollment Sidebar</vt:lpstr>
      <vt:lpstr>Transfers </vt:lpstr>
      <vt:lpstr>Transfers</vt:lpstr>
      <vt:lpstr>Same Agency, Same Program </vt:lpstr>
      <vt:lpstr>Same Agency, Same Program </vt:lpstr>
      <vt:lpstr>Same Agency, Same Program </vt:lpstr>
      <vt:lpstr>Same Agency, Different Program </vt:lpstr>
      <vt:lpstr>Same Agency, Different Program </vt:lpstr>
      <vt:lpstr>Same Agency, Different Program </vt:lpstr>
      <vt:lpstr>Exits </vt:lpstr>
      <vt:lpstr>Exiting Client from Unit</vt:lpstr>
      <vt:lpstr>Maintaining Units</vt:lpstr>
      <vt:lpstr>Automatic Offline Status </vt:lpstr>
      <vt:lpstr>Making Units Offline</vt:lpstr>
      <vt:lpstr>Offline Reasons</vt:lpstr>
      <vt:lpstr>Ending Offline Status </vt:lpstr>
      <vt:lpstr>Changing Unit Configuration Types</vt:lpstr>
      <vt:lpstr>Updating Unit Attributes</vt:lpstr>
      <vt:lpstr>Updating Building Attributes</vt:lpstr>
      <vt:lpstr>Reports </vt:lpstr>
      <vt:lpstr>Properties of Units Report </vt:lpstr>
      <vt:lpstr>Properties of Buildings Report </vt:lpstr>
      <vt:lpstr>Program Roster</vt:lpstr>
      <vt:lpstr>Program Roster</vt:lpstr>
      <vt:lpstr>Next Steps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Dunbar</dc:creator>
  <cp:lastModifiedBy>Sara Hoffman</cp:lastModifiedBy>
  <cp:revision>3</cp:revision>
  <dcterms:created xsi:type="dcterms:W3CDTF">2023-03-24T17:35:07Z</dcterms:created>
  <dcterms:modified xsi:type="dcterms:W3CDTF">2024-06-18T18:28:06Z</dcterms:modified>
</cp:coreProperties>
</file>