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67" r:id="rId3"/>
    <p:sldId id="283" r:id="rId4"/>
    <p:sldId id="284" r:id="rId5"/>
    <p:sldId id="285" r:id="rId6"/>
    <p:sldId id="286" r:id="rId7"/>
    <p:sldId id="303" r:id="rId8"/>
    <p:sldId id="288" r:id="rId9"/>
    <p:sldId id="289" r:id="rId10"/>
    <p:sldId id="290" r:id="rId11"/>
    <p:sldId id="304" r:id="rId12"/>
    <p:sldId id="305" r:id="rId13"/>
    <p:sldId id="306" r:id="rId14"/>
    <p:sldId id="621" r:id="rId15"/>
    <p:sldId id="619" r:id="rId16"/>
    <p:sldId id="620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636" r:id="rId32"/>
    <p:sldId id="6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07"/>
    <a:srgbClr val="E7E6E6"/>
    <a:srgbClr val="CE1137"/>
    <a:srgbClr val="174060"/>
    <a:srgbClr val="212121"/>
    <a:srgbClr val="375B80"/>
    <a:srgbClr val="7D9CB7"/>
    <a:srgbClr val="A3071A"/>
    <a:srgbClr val="23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4"/>
    <p:restoredTop sz="95890"/>
  </p:normalViewPr>
  <p:slideViewPr>
    <p:cSldViewPr snapToGrid="0">
      <p:cViewPr varScale="1">
        <p:scale>
          <a:sx n="98" d="100"/>
          <a:sy n="98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B0D7C-4DD6-704E-BE22-E3E5AA127A09}" type="doc">
      <dgm:prSet loTypeId="urn:microsoft.com/office/officeart/2005/8/layout/lis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C306C-64CB-A745-939E-7CC6A836F67B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Sexual Orientation</a:t>
          </a:r>
        </a:p>
      </dgm:t>
    </dgm:pt>
    <dgm:pt modelId="{9626B7B8-AF1C-2B4E-85E2-C1B120CA91FC}" type="parTrans" cxnId="{24F89F1A-741D-CE41-8212-CBE5A3F65BA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3F62E38F-0963-BC45-838C-8E11C53DBD06}" type="sibTrans" cxnId="{24F89F1A-741D-CE41-8212-CBE5A3F65BA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D1988F23-7738-A340-8600-331F83B85F08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Services Survey</a:t>
          </a:r>
        </a:p>
      </dgm:t>
    </dgm:pt>
    <dgm:pt modelId="{4244EBBB-1D52-0F48-BE2D-E6B2016EA01B}" type="parTrans" cxnId="{C449C687-9091-904A-8E5B-006DDAB08A2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47C53DF5-B063-B542-BB64-394C50F63EA2}" type="sibTrans" cxnId="{C449C687-9091-904A-8E5B-006DDAB08A2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AC8148D2-B67E-D24A-B6A3-F4DA8A256199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Data Quality Report</a:t>
          </a:r>
        </a:p>
      </dgm:t>
    </dgm:pt>
    <dgm:pt modelId="{964465AA-E844-EA4F-A820-7AC0D7B447EE}" type="parTrans" cxnId="{07D49B5A-AB9A-1644-B32D-6012B1DF3525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98B786DD-6974-8747-A466-6BD5B1B056D9}" type="sibTrans" cxnId="{07D49B5A-AB9A-1644-B32D-6012B1DF3525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AACC5BE7-DF2F-3A4D-8153-D10BD1EF9059}" type="pres">
      <dgm:prSet presAssocID="{CA2B0D7C-4DD6-704E-BE22-E3E5AA127A09}" presName="linear" presStyleCnt="0">
        <dgm:presLayoutVars>
          <dgm:dir/>
          <dgm:animLvl val="lvl"/>
          <dgm:resizeHandles val="exact"/>
        </dgm:presLayoutVars>
      </dgm:prSet>
      <dgm:spPr/>
    </dgm:pt>
    <dgm:pt modelId="{5BA2805D-79B4-7D40-9A6D-8E6A754EBAD9}" type="pres">
      <dgm:prSet presAssocID="{0BAC306C-64CB-A745-939E-7CC6A836F67B}" presName="parentLin" presStyleCnt="0"/>
      <dgm:spPr/>
    </dgm:pt>
    <dgm:pt modelId="{C3CDFC00-08C8-BB48-9863-410D559D12C3}" type="pres">
      <dgm:prSet presAssocID="{0BAC306C-64CB-A745-939E-7CC6A836F67B}" presName="parentLeftMargin" presStyleLbl="node1" presStyleIdx="0" presStyleCnt="3"/>
      <dgm:spPr/>
    </dgm:pt>
    <dgm:pt modelId="{4B076D66-2480-1245-8138-593BA0B04B31}" type="pres">
      <dgm:prSet presAssocID="{0BAC306C-64CB-A745-939E-7CC6A836F6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2250E-A9C7-5149-8858-15824AA726EE}" type="pres">
      <dgm:prSet presAssocID="{0BAC306C-64CB-A745-939E-7CC6A836F67B}" presName="negativeSpace" presStyleCnt="0"/>
      <dgm:spPr/>
    </dgm:pt>
    <dgm:pt modelId="{5910A7E2-B8D2-364E-A2A1-83020010CB9C}" type="pres">
      <dgm:prSet presAssocID="{0BAC306C-64CB-A745-939E-7CC6A836F67B}" presName="childText" presStyleLbl="conFgAcc1" presStyleIdx="0" presStyleCnt="3">
        <dgm:presLayoutVars>
          <dgm:bulletEnabled val="1"/>
        </dgm:presLayoutVars>
      </dgm:prSet>
      <dgm:spPr/>
    </dgm:pt>
    <dgm:pt modelId="{95EAEE25-BB4F-EC43-AF56-DFE64445BD53}" type="pres">
      <dgm:prSet presAssocID="{3F62E38F-0963-BC45-838C-8E11C53DBD06}" presName="spaceBetweenRectangles" presStyleCnt="0"/>
      <dgm:spPr/>
    </dgm:pt>
    <dgm:pt modelId="{A4E0BD7E-1762-8541-B0BF-E6952DB2F749}" type="pres">
      <dgm:prSet presAssocID="{D1988F23-7738-A340-8600-331F83B85F08}" presName="parentLin" presStyleCnt="0"/>
      <dgm:spPr/>
    </dgm:pt>
    <dgm:pt modelId="{C870F8A1-8822-FB41-90B2-3B41C3907633}" type="pres">
      <dgm:prSet presAssocID="{D1988F23-7738-A340-8600-331F83B85F08}" presName="parentLeftMargin" presStyleLbl="node1" presStyleIdx="0" presStyleCnt="3"/>
      <dgm:spPr/>
    </dgm:pt>
    <dgm:pt modelId="{29C64BC7-5F4A-6A46-89F9-8F3F351AEA10}" type="pres">
      <dgm:prSet presAssocID="{D1988F23-7738-A340-8600-331F83B85F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86DF8B-3A8A-1F46-BDC8-E9FB9982B29D}" type="pres">
      <dgm:prSet presAssocID="{D1988F23-7738-A340-8600-331F83B85F08}" presName="negativeSpace" presStyleCnt="0"/>
      <dgm:spPr/>
    </dgm:pt>
    <dgm:pt modelId="{4CD0A566-D20D-F145-BBCE-4F7E8EAABC73}" type="pres">
      <dgm:prSet presAssocID="{D1988F23-7738-A340-8600-331F83B85F08}" presName="childText" presStyleLbl="conFgAcc1" presStyleIdx="1" presStyleCnt="3">
        <dgm:presLayoutVars>
          <dgm:bulletEnabled val="1"/>
        </dgm:presLayoutVars>
      </dgm:prSet>
      <dgm:spPr/>
    </dgm:pt>
    <dgm:pt modelId="{DF9FDA48-09E4-0542-A6DD-CE995068072A}" type="pres">
      <dgm:prSet presAssocID="{47C53DF5-B063-B542-BB64-394C50F63EA2}" presName="spaceBetweenRectangles" presStyleCnt="0"/>
      <dgm:spPr/>
    </dgm:pt>
    <dgm:pt modelId="{CDEEDE32-079E-284D-8DE9-B096197FECF3}" type="pres">
      <dgm:prSet presAssocID="{AC8148D2-B67E-D24A-B6A3-F4DA8A256199}" presName="parentLin" presStyleCnt="0"/>
      <dgm:spPr/>
    </dgm:pt>
    <dgm:pt modelId="{C6380E96-5BA4-D046-BAE3-BD4206EE6DAB}" type="pres">
      <dgm:prSet presAssocID="{AC8148D2-B67E-D24A-B6A3-F4DA8A256199}" presName="parentLeftMargin" presStyleLbl="node1" presStyleIdx="1" presStyleCnt="3"/>
      <dgm:spPr/>
    </dgm:pt>
    <dgm:pt modelId="{59965555-5753-E348-BD3E-2A512C170EAD}" type="pres">
      <dgm:prSet presAssocID="{AC8148D2-B67E-D24A-B6A3-F4DA8A2561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26D475-2847-9C47-9BFF-B3DC74C970E8}" type="pres">
      <dgm:prSet presAssocID="{AC8148D2-B67E-D24A-B6A3-F4DA8A256199}" presName="negativeSpace" presStyleCnt="0"/>
      <dgm:spPr/>
    </dgm:pt>
    <dgm:pt modelId="{39EA6492-ACC9-4940-832E-96005B39844C}" type="pres">
      <dgm:prSet presAssocID="{AC8148D2-B67E-D24A-B6A3-F4DA8A2561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F5DC17-8639-8D43-80CD-E0CDAAA51F5A}" type="presOf" srcId="{AC8148D2-B67E-D24A-B6A3-F4DA8A256199}" destId="{C6380E96-5BA4-D046-BAE3-BD4206EE6DAB}" srcOrd="0" destOrd="0" presId="urn:microsoft.com/office/officeart/2005/8/layout/list1"/>
    <dgm:cxn modelId="{24F89F1A-741D-CE41-8212-CBE5A3F65BA2}" srcId="{CA2B0D7C-4DD6-704E-BE22-E3E5AA127A09}" destId="{0BAC306C-64CB-A745-939E-7CC6A836F67B}" srcOrd="0" destOrd="0" parTransId="{9626B7B8-AF1C-2B4E-85E2-C1B120CA91FC}" sibTransId="{3F62E38F-0963-BC45-838C-8E11C53DBD06}"/>
    <dgm:cxn modelId="{EBA2B41C-E4B7-A240-AF77-64F64180AAF6}" type="presOf" srcId="{D1988F23-7738-A340-8600-331F83B85F08}" destId="{C870F8A1-8822-FB41-90B2-3B41C3907633}" srcOrd="0" destOrd="0" presId="urn:microsoft.com/office/officeart/2005/8/layout/list1"/>
    <dgm:cxn modelId="{D9B3FC28-4EC8-D042-99F8-C12448D0A7CA}" type="presOf" srcId="{0BAC306C-64CB-A745-939E-7CC6A836F67B}" destId="{C3CDFC00-08C8-BB48-9863-410D559D12C3}" srcOrd="0" destOrd="0" presId="urn:microsoft.com/office/officeart/2005/8/layout/list1"/>
    <dgm:cxn modelId="{B9C33D3A-817B-9643-ADCF-677CC832B704}" type="presOf" srcId="{0BAC306C-64CB-A745-939E-7CC6A836F67B}" destId="{4B076D66-2480-1245-8138-593BA0B04B31}" srcOrd="1" destOrd="0" presId="urn:microsoft.com/office/officeart/2005/8/layout/list1"/>
    <dgm:cxn modelId="{C1C11C4C-2294-5547-A529-0A0C94BFCDCF}" type="presOf" srcId="{CA2B0D7C-4DD6-704E-BE22-E3E5AA127A09}" destId="{AACC5BE7-DF2F-3A4D-8153-D10BD1EF9059}" srcOrd="0" destOrd="0" presId="urn:microsoft.com/office/officeart/2005/8/layout/list1"/>
    <dgm:cxn modelId="{A845FA51-99E9-6541-9396-ACA7B6605929}" type="presOf" srcId="{AC8148D2-B67E-D24A-B6A3-F4DA8A256199}" destId="{59965555-5753-E348-BD3E-2A512C170EAD}" srcOrd="1" destOrd="0" presId="urn:microsoft.com/office/officeart/2005/8/layout/list1"/>
    <dgm:cxn modelId="{07D49B5A-AB9A-1644-B32D-6012B1DF3525}" srcId="{CA2B0D7C-4DD6-704E-BE22-E3E5AA127A09}" destId="{AC8148D2-B67E-D24A-B6A3-F4DA8A256199}" srcOrd="2" destOrd="0" parTransId="{964465AA-E844-EA4F-A820-7AC0D7B447EE}" sibTransId="{98B786DD-6974-8747-A466-6BD5B1B056D9}"/>
    <dgm:cxn modelId="{C449C687-9091-904A-8E5B-006DDAB08A22}" srcId="{CA2B0D7C-4DD6-704E-BE22-E3E5AA127A09}" destId="{D1988F23-7738-A340-8600-331F83B85F08}" srcOrd="1" destOrd="0" parTransId="{4244EBBB-1D52-0F48-BE2D-E6B2016EA01B}" sibTransId="{47C53DF5-B063-B542-BB64-394C50F63EA2}"/>
    <dgm:cxn modelId="{EAC99AF8-A06B-C14D-A6B9-13448A804BC8}" type="presOf" srcId="{D1988F23-7738-A340-8600-331F83B85F08}" destId="{29C64BC7-5F4A-6A46-89F9-8F3F351AEA10}" srcOrd="1" destOrd="0" presId="urn:microsoft.com/office/officeart/2005/8/layout/list1"/>
    <dgm:cxn modelId="{7754813C-3565-3D43-BC92-781DFF0847A2}" type="presParOf" srcId="{AACC5BE7-DF2F-3A4D-8153-D10BD1EF9059}" destId="{5BA2805D-79B4-7D40-9A6D-8E6A754EBAD9}" srcOrd="0" destOrd="0" presId="urn:microsoft.com/office/officeart/2005/8/layout/list1"/>
    <dgm:cxn modelId="{5AF725FF-C761-B74A-89C8-447F40095E78}" type="presParOf" srcId="{5BA2805D-79B4-7D40-9A6D-8E6A754EBAD9}" destId="{C3CDFC00-08C8-BB48-9863-410D559D12C3}" srcOrd="0" destOrd="0" presId="urn:microsoft.com/office/officeart/2005/8/layout/list1"/>
    <dgm:cxn modelId="{8C4A3C8B-9D84-3E4B-9E13-ECD2D337E5E8}" type="presParOf" srcId="{5BA2805D-79B4-7D40-9A6D-8E6A754EBAD9}" destId="{4B076D66-2480-1245-8138-593BA0B04B31}" srcOrd="1" destOrd="0" presId="urn:microsoft.com/office/officeart/2005/8/layout/list1"/>
    <dgm:cxn modelId="{C1B34581-84B0-7E40-974D-04348A834363}" type="presParOf" srcId="{AACC5BE7-DF2F-3A4D-8153-D10BD1EF9059}" destId="{0BD2250E-A9C7-5149-8858-15824AA726EE}" srcOrd="1" destOrd="0" presId="urn:microsoft.com/office/officeart/2005/8/layout/list1"/>
    <dgm:cxn modelId="{4A183CD7-1FA6-5643-9790-F23F4891779A}" type="presParOf" srcId="{AACC5BE7-DF2F-3A4D-8153-D10BD1EF9059}" destId="{5910A7E2-B8D2-364E-A2A1-83020010CB9C}" srcOrd="2" destOrd="0" presId="urn:microsoft.com/office/officeart/2005/8/layout/list1"/>
    <dgm:cxn modelId="{6CBBA4DB-DE13-1B4C-8DAA-5775F4F5C531}" type="presParOf" srcId="{AACC5BE7-DF2F-3A4D-8153-D10BD1EF9059}" destId="{95EAEE25-BB4F-EC43-AF56-DFE64445BD53}" srcOrd="3" destOrd="0" presId="urn:microsoft.com/office/officeart/2005/8/layout/list1"/>
    <dgm:cxn modelId="{EC98770A-F635-474A-A000-5D28C4505DF2}" type="presParOf" srcId="{AACC5BE7-DF2F-3A4D-8153-D10BD1EF9059}" destId="{A4E0BD7E-1762-8541-B0BF-E6952DB2F749}" srcOrd="4" destOrd="0" presId="urn:microsoft.com/office/officeart/2005/8/layout/list1"/>
    <dgm:cxn modelId="{D2951B33-3A4D-9448-B6B2-24FF065AC65F}" type="presParOf" srcId="{A4E0BD7E-1762-8541-B0BF-E6952DB2F749}" destId="{C870F8A1-8822-FB41-90B2-3B41C3907633}" srcOrd="0" destOrd="0" presId="urn:microsoft.com/office/officeart/2005/8/layout/list1"/>
    <dgm:cxn modelId="{10EA1CA4-66CF-B14E-B63E-40791CE8DF71}" type="presParOf" srcId="{A4E0BD7E-1762-8541-B0BF-E6952DB2F749}" destId="{29C64BC7-5F4A-6A46-89F9-8F3F351AEA10}" srcOrd="1" destOrd="0" presId="urn:microsoft.com/office/officeart/2005/8/layout/list1"/>
    <dgm:cxn modelId="{DE3A5095-9F07-F948-B179-FA9A5A21AF20}" type="presParOf" srcId="{AACC5BE7-DF2F-3A4D-8153-D10BD1EF9059}" destId="{B986DF8B-3A8A-1F46-BDC8-E9FB9982B29D}" srcOrd="5" destOrd="0" presId="urn:microsoft.com/office/officeart/2005/8/layout/list1"/>
    <dgm:cxn modelId="{55936C0D-E5B6-604E-A23B-D01BA998DEDB}" type="presParOf" srcId="{AACC5BE7-DF2F-3A4D-8153-D10BD1EF9059}" destId="{4CD0A566-D20D-F145-BBCE-4F7E8EAABC73}" srcOrd="6" destOrd="0" presId="urn:microsoft.com/office/officeart/2005/8/layout/list1"/>
    <dgm:cxn modelId="{0C9AF758-B1F4-EB41-B1D8-290199F126B0}" type="presParOf" srcId="{AACC5BE7-DF2F-3A4D-8153-D10BD1EF9059}" destId="{DF9FDA48-09E4-0542-A6DD-CE995068072A}" srcOrd="7" destOrd="0" presId="urn:microsoft.com/office/officeart/2005/8/layout/list1"/>
    <dgm:cxn modelId="{4DF859F1-EBF7-5F48-954F-8D6E04BE2F98}" type="presParOf" srcId="{AACC5BE7-DF2F-3A4D-8153-D10BD1EF9059}" destId="{CDEEDE32-079E-284D-8DE9-B096197FECF3}" srcOrd="8" destOrd="0" presId="urn:microsoft.com/office/officeart/2005/8/layout/list1"/>
    <dgm:cxn modelId="{AF77B961-D85F-A44F-A507-DA3011EA94D4}" type="presParOf" srcId="{CDEEDE32-079E-284D-8DE9-B096197FECF3}" destId="{C6380E96-5BA4-D046-BAE3-BD4206EE6DAB}" srcOrd="0" destOrd="0" presId="urn:microsoft.com/office/officeart/2005/8/layout/list1"/>
    <dgm:cxn modelId="{778492F7-FFC4-AF42-A47A-13A0A013C610}" type="presParOf" srcId="{CDEEDE32-079E-284D-8DE9-B096197FECF3}" destId="{59965555-5753-E348-BD3E-2A512C170EAD}" srcOrd="1" destOrd="0" presId="urn:microsoft.com/office/officeart/2005/8/layout/list1"/>
    <dgm:cxn modelId="{75F7C6AF-199F-F542-A690-3B38D9D75E7D}" type="presParOf" srcId="{AACC5BE7-DF2F-3A4D-8153-D10BD1EF9059}" destId="{0C26D475-2847-9C47-9BFF-B3DC74C970E8}" srcOrd="9" destOrd="0" presId="urn:microsoft.com/office/officeart/2005/8/layout/list1"/>
    <dgm:cxn modelId="{A34BEC13-183D-9F4A-BED3-473E2779FE8A}" type="presParOf" srcId="{AACC5BE7-DF2F-3A4D-8153-D10BD1EF9059}" destId="{39EA6492-ACC9-4940-832E-96005B3984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B0D7C-4DD6-704E-BE22-E3E5AA127A09}" type="doc">
      <dgm:prSet loTypeId="urn:microsoft.com/office/officeart/2005/8/layout/lis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C306C-64CB-A745-939E-7CC6A836F67B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Sexual Orientation</a:t>
          </a:r>
        </a:p>
      </dgm:t>
    </dgm:pt>
    <dgm:pt modelId="{9626B7B8-AF1C-2B4E-85E2-C1B120CA91FC}" type="parTrans" cxnId="{24F89F1A-741D-CE41-8212-CBE5A3F65BA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3F62E38F-0963-BC45-838C-8E11C53DBD06}" type="sibTrans" cxnId="{24F89F1A-741D-CE41-8212-CBE5A3F65BA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D1988F23-7738-A340-8600-331F83B85F08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Services Survey</a:t>
          </a:r>
        </a:p>
      </dgm:t>
    </dgm:pt>
    <dgm:pt modelId="{4244EBBB-1D52-0F48-BE2D-E6B2016EA01B}" type="parTrans" cxnId="{C449C687-9091-904A-8E5B-006DDAB08A2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47C53DF5-B063-B542-BB64-394C50F63EA2}" type="sibTrans" cxnId="{C449C687-9091-904A-8E5B-006DDAB08A22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AC8148D2-B67E-D24A-B6A3-F4DA8A256199}">
      <dgm:prSet phldrT="[Text]"/>
      <dgm:spPr/>
      <dgm:t>
        <a:bodyPr/>
        <a:lstStyle/>
        <a:p>
          <a:r>
            <a:rPr lang="en-US" b="0" i="0" dirty="0">
              <a:latin typeface="Lato Light" panose="020F0302020204030203" pitchFamily="34" charset="77"/>
            </a:rPr>
            <a:t>Data Quality Report</a:t>
          </a:r>
        </a:p>
      </dgm:t>
    </dgm:pt>
    <dgm:pt modelId="{964465AA-E844-EA4F-A820-7AC0D7B447EE}" type="parTrans" cxnId="{07D49B5A-AB9A-1644-B32D-6012B1DF3525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98B786DD-6974-8747-A466-6BD5B1B056D9}" type="sibTrans" cxnId="{07D49B5A-AB9A-1644-B32D-6012B1DF3525}">
      <dgm:prSet/>
      <dgm:spPr/>
      <dgm:t>
        <a:bodyPr/>
        <a:lstStyle/>
        <a:p>
          <a:endParaRPr lang="en-US" b="0" i="0">
            <a:latin typeface="Lato Light" panose="020F0302020204030203" pitchFamily="34" charset="77"/>
          </a:endParaRPr>
        </a:p>
      </dgm:t>
    </dgm:pt>
    <dgm:pt modelId="{AACC5BE7-DF2F-3A4D-8153-D10BD1EF9059}" type="pres">
      <dgm:prSet presAssocID="{CA2B0D7C-4DD6-704E-BE22-E3E5AA127A09}" presName="linear" presStyleCnt="0">
        <dgm:presLayoutVars>
          <dgm:dir/>
          <dgm:animLvl val="lvl"/>
          <dgm:resizeHandles val="exact"/>
        </dgm:presLayoutVars>
      </dgm:prSet>
      <dgm:spPr/>
    </dgm:pt>
    <dgm:pt modelId="{5BA2805D-79B4-7D40-9A6D-8E6A754EBAD9}" type="pres">
      <dgm:prSet presAssocID="{0BAC306C-64CB-A745-939E-7CC6A836F67B}" presName="parentLin" presStyleCnt="0"/>
      <dgm:spPr/>
    </dgm:pt>
    <dgm:pt modelId="{C3CDFC00-08C8-BB48-9863-410D559D12C3}" type="pres">
      <dgm:prSet presAssocID="{0BAC306C-64CB-A745-939E-7CC6A836F67B}" presName="parentLeftMargin" presStyleLbl="node1" presStyleIdx="0" presStyleCnt="3"/>
      <dgm:spPr/>
    </dgm:pt>
    <dgm:pt modelId="{4B076D66-2480-1245-8138-593BA0B04B31}" type="pres">
      <dgm:prSet presAssocID="{0BAC306C-64CB-A745-939E-7CC6A836F6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D2250E-A9C7-5149-8858-15824AA726EE}" type="pres">
      <dgm:prSet presAssocID="{0BAC306C-64CB-A745-939E-7CC6A836F67B}" presName="negativeSpace" presStyleCnt="0"/>
      <dgm:spPr/>
    </dgm:pt>
    <dgm:pt modelId="{5910A7E2-B8D2-364E-A2A1-83020010CB9C}" type="pres">
      <dgm:prSet presAssocID="{0BAC306C-64CB-A745-939E-7CC6A836F67B}" presName="childText" presStyleLbl="conFgAcc1" presStyleIdx="0" presStyleCnt="3">
        <dgm:presLayoutVars>
          <dgm:bulletEnabled val="1"/>
        </dgm:presLayoutVars>
      </dgm:prSet>
      <dgm:spPr/>
    </dgm:pt>
    <dgm:pt modelId="{95EAEE25-BB4F-EC43-AF56-DFE64445BD53}" type="pres">
      <dgm:prSet presAssocID="{3F62E38F-0963-BC45-838C-8E11C53DBD06}" presName="spaceBetweenRectangles" presStyleCnt="0"/>
      <dgm:spPr/>
    </dgm:pt>
    <dgm:pt modelId="{A4E0BD7E-1762-8541-B0BF-E6952DB2F749}" type="pres">
      <dgm:prSet presAssocID="{D1988F23-7738-A340-8600-331F83B85F08}" presName="parentLin" presStyleCnt="0"/>
      <dgm:spPr/>
    </dgm:pt>
    <dgm:pt modelId="{C870F8A1-8822-FB41-90B2-3B41C3907633}" type="pres">
      <dgm:prSet presAssocID="{D1988F23-7738-A340-8600-331F83B85F08}" presName="parentLeftMargin" presStyleLbl="node1" presStyleIdx="0" presStyleCnt="3"/>
      <dgm:spPr/>
    </dgm:pt>
    <dgm:pt modelId="{29C64BC7-5F4A-6A46-89F9-8F3F351AEA10}" type="pres">
      <dgm:prSet presAssocID="{D1988F23-7738-A340-8600-331F83B85F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86DF8B-3A8A-1F46-BDC8-E9FB9982B29D}" type="pres">
      <dgm:prSet presAssocID="{D1988F23-7738-A340-8600-331F83B85F08}" presName="negativeSpace" presStyleCnt="0"/>
      <dgm:spPr/>
    </dgm:pt>
    <dgm:pt modelId="{4CD0A566-D20D-F145-BBCE-4F7E8EAABC73}" type="pres">
      <dgm:prSet presAssocID="{D1988F23-7738-A340-8600-331F83B85F08}" presName="childText" presStyleLbl="conFgAcc1" presStyleIdx="1" presStyleCnt="3">
        <dgm:presLayoutVars>
          <dgm:bulletEnabled val="1"/>
        </dgm:presLayoutVars>
      </dgm:prSet>
      <dgm:spPr/>
    </dgm:pt>
    <dgm:pt modelId="{DF9FDA48-09E4-0542-A6DD-CE995068072A}" type="pres">
      <dgm:prSet presAssocID="{47C53DF5-B063-B542-BB64-394C50F63EA2}" presName="spaceBetweenRectangles" presStyleCnt="0"/>
      <dgm:spPr/>
    </dgm:pt>
    <dgm:pt modelId="{CDEEDE32-079E-284D-8DE9-B096197FECF3}" type="pres">
      <dgm:prSet presAssocID="{AC8148D2-B67E-D24A-B6A3-F4DA8A256199}" presName="parentLin" presStyleCnt="0"/>
      <dgm:spPr/>
    </dgm:pt>
    <dgm:pt modelId="{C6380E96-5BA4-D046-BAE3-BD4206EE6DAB}" type="pres">
      <dgm:prSet presAssocID="{AC8148D2-B67E-D24A-B6A3-F4DA8A256199}" presName="parentLeftMargin" presStyleLbl="node1" presStyleIdx="1" presStyleCnt="3"/>
      <dgm:spPr/>
    </dgm:pt>
    <dgm:pt modelId="{59965555-5753-E348-BD3E-2A512C170EAD}" type="pres">
      <dgm:prSet presAssocID="{AC8148D2-B67E-D24A-B6A3-F4DA8A2561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26D475-2847-9C47-9BFF-B3DC74C970E8}" type="pres">
      <dgm:prSet presAssocID="{AC8148D2-B67E-D24A-B6A3-F4DA8A256199}" presName="negativeSpace" presStyleCnt="0"/>
      <dgm:spPr/>
    </dgm:pt>
    <dgm:pt modelId="{39EA6492-ACC9-4940-832E-96005B39844C}" type="pres">
      <dgm:prSet presAssocID="{AC8148D2-B67E-D24A-B6A3-F4DA8A2561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F5DC17-8639-8D43-80CD-E0CDAAA51F5A}" type="presOf" srcId="{AC8148D2-B67E-D24A-B6A3-F4DA8A256199}" destId="{C6380E96-5BA4-D046-BAE3-BD4206EE6DAB}" srcOrd="0" destOrd="0" presId="urn:microsoft.com/office/officeart/2005/8/layout/list1"/>
    <dgm:cxn modelId="{24F89F1A-741D-CE41-8212-CBE5A3F65BA2}" srcId="{CA2B0D7C-4DD6-704E-BE22-E3E5AA127A09}" destId="{0BAC306C-64CB-A745-939E-7CC6A836F67B}" srcOrd="0" destOrd="0" parTransId="{9626B7B8-AF1C-2B4E-85E2-C1B120CA91FC}" sibTransId="{3F62E38F-0963-BC45-838C-8E11C53DBD06}"/>
    <dgm:cxn modelId="{EBA2B41C-E4B7-A240-AF77-64F64180AAF6}" type="presOf" srcId="{D1988F23-7738-A340-8600-331F83B85F08}" destId="{C870F8A1-8822-FB41-90B2-3B41C3907633}" srcOrd="0" destOrd="0" presId="urn:microsoft.com/office/officeart/2005/8/layout/list1"/>
    <dgm:cxn modelId="{D9B3FC28-4EC8-D042-99F8-C12448D0A7CA}" type="presOf" srcId="{0BAC306C-64CB-A745-939E-7CC6A836F67B}" destId="{C3CDFC00-08C8-BB48-9863-410D559D12C3}" srcOrd="0" destOrd="0" presId="urn:microsoft.com/office/officeart/2005/8/layout/list1"/>
    <dgm:cxn modelId="{B9C33D3A-817B-9643-ADCF-677CC832B704}" type="presOf" srcId="{0BAC306C-64CB-A745-939E-7CC6A836F67B}" destId="{4B076D66-2480-1245-8138-593BA0B04B31}" srcOrd="1" destOrd="0" presId="urn:microsoft.com/office/officeart/2005/8/layout/list1"/>
    <dgm:cxn modelId="{C1C11C4C-2294-5547-A529-0A0C94BFCDCF}" type="presOf" srcId="{CA2B0D7C-4DD6-704E-BE22-E3E5AA127A09}" destId="{AACC5BE7-DF2F-3A4D-8153-D10BD1EF9059}" srcOrd="0" destOrd="0" presId="urn:microsoft.com/office/officeart/2005/8/layout/list1"/>
    <dgm:cxn modelId="{A845FA51-99E9-6541-9396-ACA7B6605929}" type="presOf" srcId="{AC8148D2-B67E-D24A-B6A3-F4DA8A256199}" destId="{59965555-5753-E348-BD3E-2A512C170EAD}" srcOrd="1" destOrd="0" presId="urn:microsoft.com/office/officeart/2005/8/layout/list1"/>
    <dgm:cxn modelId="{07D49B5A-AB9A-1644-B32D-6012B1DF3525}" srcId="{CA2B0D7C-4DD6-704E-BE22-E3E5AA127A09}" destId="{AC8148D2-B67E-D24A-B6A3-F4DA8A256199}" srcOrd="2" destOrd="0" parTransId="{964465AA-E844-EA4F-A820-7AC0D7B447EE}" sibTransId="{98B786DD-6974-8747-A466-6BD5B1B056D9}"/>
    <dgm:cxn modelId="{C449C687-9091-904A-8E5B-006DDAB08A22}" srcId="{CA2B0D7C-4DD6-704E-BE22-E3E5AA127A09}" destId="{D1988F23-7738-A340-8600-331F83B85F08}" srcOrd="1" destOrd="0" parTransId="{4244EBBB-1D52-0F48-BE2D-E6B2016EA01B}" sibTransId="{47C53DF5-B063-B542-BB64-394C50F63EA2}"/>
    <dgm:cxn modelId="{EAC99AF8-A06B-C14D-A6B9-13448A804BC8}" type="presOf" srcId="{D1988F23-7738-A340-8600-331F83B85F08}" destId="{29C64BC7-5F4A-6A46-89F9-8F3F351AEA10}" srcOrd="1" destOrd="0" presId="urn:microsoft.com/office/officeart/2005/8/layout/list1"/>
    <dgm:cxn modelId="{7754813C-3565-3D43-BC92-781DFF0847A2}" type="presParOf" srcId="{AACC5BE7-DF2F-3A4D-8153-D10BD1EF9059}" destId="{5BA2805D-79B4-7D40-9A6D-8E6A754EBAD9}" srcOrd="0" destOrd="0" presId="urn:microsoft.com/office/officeart/2005/8/layout/list1"/>
    <dgm:cxn modelId="{5AF725FF-C761-B74A-89C8-447F40095E78}" type="presParOf" srcId="{5BA2805D-79B4-7D40-9A6D-8E6A754EBAD9}" destId="{C3CDFC00-08C8-BB48-9863-410D559D12C3}" srcOrd="0" destOrd="0" presId="urn:microsoft.com/office/officeart/2005/8/layout/list1"/>
    <dgm:cxn modelId="{8C4A3C8B-9D84-3E4B-9E13-ECD2D337E5E8}" type="presParOf" srcId="{5BA2805D-79B4-7D40-9A6D-8E6A754EBAD9}" destId="{4B076D66-2480-1245-8138-593BA0B04B31}" srcOrd="1" destOrd="0" presId="urn:microsoft.com/office/officeart/2005/8/layout/list1"/>
    <dgm:cxn modelId="{C1B34581-84B0-7E40-974D-04348A834363}" type="presParOf" srcId="{AACC5BE7-DF2F-3A4D-8153-D10BD1EF9059}" destId="{0BD2250E-A9C7-5149-8858-15824AA726EE}" srcOrd="1" destOrd="0" presId="urn:microsoft.com/office/officeart/2005/8/layout/list1"/>
    <dgm:cxn modelId="{4A183CD7-1FA6-5643-9790-F23F4891779A}" type="presParOf" srcId="{AACC5BE7-DF2F-3A4D-8153-D10BD1EF9059}" destId="{5910A7E2-B8D2-364E-A2A1-83020010CB9C}" srcOrd="2" destOrd="0" presId="urn:microsoft.com/office/officeart/2005/8/layout/list1"/>
    <dgm:cxn modelId="{6CBBA4DB-DE13-1B4C-8DAA-5775F4F5C531}" type="presParOf" srcId="{AACC5BE7-DF2F-3A4D-8153-D10BD1EF9059}" destId="{95EAEE25-BB4F-EC43-AF56-DFE64445BD53}" srcOrd="3" destOrd="0" presId="urn:microsoft.com/office/officeart/2005/8/layout/list1"/>
    <dgm:cxn modelId="{EC98770A-F635-474A-A000-5D28C4505DF2}" type="presParOf" srcId="{AACC5BE7-DF2F-3A4D-8153-D10BD1EF9059}" destId="{A4E0BD7E-1762-8541-B0BF-E6952DB2F749}" srcOrd="4" destOrd="0" presId="urn:microsoft.com/office/officeart/2005/8/layout/list1"/>
    <dgm:cxn modelId="{D2951B33-3A4D-9448-B6B2-24FF065AC65F}" type="presParOf" srcId="{A4E0BD7E-1762-8541-B0BF-E6952DB2F749}" destId="{C870F8A1-8822-FB41-90B2-3B41C3907633}" srcOrd="0" destOrd="0" presId="urn:microsoft.com/office/officeart/2005/8/layout/list1"/>
    <dgm:cxn modelId="{10EA1CA4-66CF-B14E-B63E-40791CE8DF71}" type="presParOf" srcId="{A4E0BD7E-1762-8541-B0BF-E6952DB2F749}" destId="{29C64BC7-5F4A-6A46-89F9-8F3F351AEA10}" srcOrd="1" destOrd="0" presId="urn:microsoft.com/office/officeart/2005/8/layout/list1"/>
    <dgm:cxn modelId="{DE3A5095-9F07-F948-B179-FA9A5A21AF20}" type="presParOf" srcId="{AACC5BE7-DF2F-3A4D-8153-D10BD1EF9059}" destId="{B986DF8B-3A8A-1F46-BDC8-E9FB9982B29D}" srcOrd="5" destOrd="0" presId="urn:microsoft.com/office/officeart/2005/8/layout/list1"/>
    <dgm:cxn modelId="{55936C0D-E5B6-604E-A23B-D01BA998DEDB}" type="presParOf" srcId="{AACC5BE7-DF2F-3A4D-8153-D10BD1EF9059}" destId="{4CD0A566-D20D-F145-BBCE-4F7E8EAABC73}" srcOrd="6" destOrd="0" presId="urn:microsoft.com/office/officeart/2005/8/layout/list1"/>
    <dgm:cxn modelId="{0C9AF758-B1F4-EB41-B1D8-290199F126B0}" type="presParOf" srcId="{AACC5BE7-DF2F-3A4D-8153-D10BD1EF9059}" destId="{DF9FDA48-09E4-0542-A6DD-CE995068072A}" srcOrd="7" destOrd="0" presId="urn:microsoft.com/office/officeart/2005/8/layout/list1"/>
    <dgm:cxn modelId="{4DF859F1-EBF7-5F48-954F-8D6E04BE2F98}" type="presParOf" srcId="{AACC5BE7-DF2F-3A4D-8153-D10BD1EF9059}" destId="{CDEEDE32-079E-284D-8DE9-B096197FECF3}" srcOrd="8" destOrd="0" presId="urn:microsoft.com/office/officeart/2005/8/layout/list1"/>
    <dgm:cxn modelId="{AF77B961-D85F-A44F-A507-DA3011EA94D4}" type="presParOf" srcId="{CDEEDE32-079E-284D-8DE9-B096197FECF3}" destId="{C6380E96-5BA4-D046-BAE3-BD4206EE6DAB}" srcOrd="0" destOrd="0" presId="urn:microsoft.com/office/officeart/2005/8/layout/list1"/>
    <dgm:cxn modelId="{778492F7-FFC4-AF42-A47A-13A0A013C610}" type="presParOf" srcId="{CDEEDE32-079E-284D-8DE9-B096197FECF3}" destId="{59965555-5753-E348-BD3E-2A512C170EAD}" srcOrd="1" destOrd="0" presId="urn:microsoft.com/office/officeart/2005/8/layout/list1"/>
    <dgm:cxn modelId="{75F7C6AF-199F-F542-A690-3B38D9D75E7D}" type="presParOf" srcId="{AACC5BE7-DF2F-3A4D-8153-D10BD1EF9059}" destId="{0C26D475-2847-9C47-9BFF-B3DC74C970E8}" srcOrd="9" destOrd="0" presId="urn:microsoft.com/office/officeart/2005/8/layout/list1"/>
    <dgm:cxn modelId="{A34BEC13-183D-9F4A-BED3-473E2779FE8A}" type="presParOf" srcId="{AACC5BE7-DF2F-3A4D-8153-D10BD1EF9059}" destId="{39EA6492-ACC9-4940-832E-96005B3984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0A7E2-B8D2-364E-A2A1-83020010CB9C}">
      <dsp:nvSpPr>
        <dsp:cNvPr id="0" name=""/>
        <dsp:cNvSpPr/>
      </dsp:nvSpPr>
      <dsp:spPr>
        <a:xfrm>
          <a:off x="0" y="5079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76D66-2480-1245-8138-593BA0B04B31}">
      <dsp:nvSpPr>
        <dsp:cNvPr id="0" name=""/>
        <dsp:cNvSpPr/>
      </dsp:nvSpPr>
      <dsp:spPr>
        <a:xfrm>
          <a:off x="460177" y="651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Sexual Orientation</a:t>
          </a:r>
        </a:p>
      </dsp:txBody>
      <dsp:txXfrm>
        <a:off x="503408" y="108390"/>
        <a:ext cx="6356028" cy="799138"/>
      </dsp:txXfrm>
    </dsp:sp>
    <dsp:sp modelId="{4CD0A566-D20D-F145-BBCE-4F7E8EAABC73}">
      <dsp:nvSpPr>
        <dsp:cNvPr id="0" name=""/>
        <dsp:cNvSpPr/>
      </dsp:nvSpPr>
      <dsp:spPr>
        <a:xfrm>
          <a:off x="0" y="18687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4BC7-5F4A-6A46-89F9-8F3F351AEA10}">
      <dsp:nvSpPr>
        <dsp:cNvPr id="0" name=""/>
        <dsp:cNvSpPr/>
      </dsp:nvSpPr>
      <dsp:spPr>
        <a:xfrm>
          <a:off x="460177" y="14259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Services Survey</a:t>
          </a:r>
        </a:p>
      </dsp:txBody>
      <dsp:txXfrm>
        <a:off x="503408" y="1469190"/>
        <a:ext cx="6356028" cy="799138"/>
      </dsp:txXfrm>
    </dsp:sp>
    <dsp:sp modelId="{39EA6492-ACC9-4940-832E-96005B39844C}">
      <dsp:nvSpPr>
        <dsp:cNvPr id="0" name=""/>
        <dsp:cNvSpPr/>
      </dsp:nvSpPr>
      <dsp:spPr>
        <a:xfrm>
          <a:off x="0" y="32295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65555-5753-E348-BD3E-2A512C170EAD}">
      <dsp:nvSpPr>
        <dsp:cNvPr id="0" name=""/>
        <dsp:cNvSpPr/>
      </dsp:nvSpPr>
      <dsp:spPr>
        <a:xfrm>
          <a:off x="460177" y="27867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Data Quality Report</a:t>
          </a:r>
        </a:p>
      </dsp:txBody>
      <dsp:txXfrm>
        <a:off x="503408" y="2829990"/>
        <a:ext cx="635602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0A7E2-B8D2-364E-A2A1-83020010CB9C}">
      <dsp:nvSpPr>
        <dsp:cNvPr id="0" name=""/>
        <dsp:cNvSpPr/>
      </dsp:nvSpPr>
      <dsp:spPr>
        <a:xfrm>
          <a:off x="0" y="5079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76D66-2480-1245-8138-593BA0B04B31}">
      <dsp:nvSpPr>
        <dsp:cNvPr id="0" name=""/>
        <dsp:cNvSpPr/>
      </dsp:nvSpPr>
      <dsp:spPr>
        <a:xfrm>
          <a:off x="460177" y="651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Sexual Orientation</a:t>
          </a:r>
        </a:p>
      </dsp:txBody>
      <dsp:txXfrm>
        <a:off x="503408" y="108390"/>
        <a:ext cx="6356028" cy="799138"/>
      </dsp:txXfrm>
    </dsp:sp>
    <dsp:sp modelId="{4CD0A566-D20D-F145-BBCE-4F7E8EAABC73}">
      <dsp:nvSpPr>
        <dsp:cNvPr id="0" name=""/>
        <dsp:cNvSpPr/>
      </dsp:nvSpPr>
      <dsp:spPr>
        <a:xfrm>
          <a:off x="0" y="18687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4BC7-5F4A-6A46-89F9-8F3F351AEA10}">
      <dsp:nvSpPr>
        <dsp:cNvPr id="0" name=""/>
        <dsp:cNvSpPr/>
      </dsp:nvSpPr>
      <dsp:spPr>
        <a:xfrm>
          <a:off x="460177" y="14259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Services Survey</a:t>
          </a:r>
        </a:p>
      </dsp:txBody>
      <dsp:txXfrm>
        <a:off x="503408" y="1469190"/>
        <a:ext cx="6356028" cy="799138"/>
      </dsp:txXfrm>
    </dsp:sp>
    <dsp:sp modelId="{39EA6492-ACC9-4940-832E-96005B39844C}">
      <dsp:nvSpPr>
        <dsp:cNvPr id="0" name=""/>
        <dsp:cNvSpPr/>
      </dsp:nvSpPr>
      <dsp:spPr>
        <a:xfrm>
          <a:off x="0" y="3229559"/>
          <a:ext cx="920355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65555-5753-E348-BD3E-2A512C170EAD}">
      <dsp:nvSpPr>
        <dsp:cNvPr id="0" name=""/>
        <dsp:cNvSpPr/>
      </dsp:nvSpPr>
      <dsp:spPr>
        <a:xfrm>
          <a:off x="460177" y="2786759"/>
          <a:ext cx="64424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511" tIns="0" rIns="24351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Lato Light" panose="020F0302020204030203" pitchFamily="34" charset="77"/>
            </a:rPr>
            <a:t>Data Quality Report</a:t>
          </a:r>
        </a:p>
      </dsp:txBody>
      <dsp:txXfrm>
        <a:off x="503408" y="2829990"/>
        <a:ext cx="635602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B7C-45A9-8842-A0F4-2179BB5F3603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F162-C398-4A44-9AAB-36154F58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>
            <a:extLst>
              <a:ext uri="{FF2B5EF4-FFF2-40B4-BE49-F238E27FC236}">
                <a16:creationId xmlns:a16="http://schemas.microsoft.com/office/drawing/2014/main" id="{28D3A69B-7117-DE01-F173-E41B9B355B27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0"/>
            <a:ext cx="11353799" cy="6858000"/>
          </a:xfrm>
          <a:custGeom>
            <a:avLst/>
            <a:gdLst/>
            <a:ahLst/>
            <a:cxnLst/>
            <a:rect l="l" t="t" r="r" b="b"/>
            <a:pathLst>
              <a:path w="7659370" h="6832600">
                <a:moveTo>
                  <a:pt x="7658875" y="0"/>
                </a:moveTo>
                <a:lnTo>
                  <a:pt x="0" y="0"/>
                </a:lnTo>
                <a:lnTo>
                  <a:pt x="2582092" y="6832206"/>
                </a:lnTo>
                <a:lnTo>
                  <a:pt x="4115373" y="6832206"/>
                </a:lnTo>
                <a:lnTo>
                  <a:pt x="7011193" y="6062428"/>
                </a:lnTo>
                <a:lnTo>
                  <a:pt x="7059046" y="6045574"/>
                </a:lnTo>
                <a:lnTo>
                  <a:pt x="7102860" y="6021886"/>
                </a:lnTo>
                <a:lnTo>
                  <a:pt x="7142064" y="5992055"/>
                </a:lnTo>
                <a:lnTo>
                  <a:pt x="7176083" y="5956773"/>
                </a:lnTo>
                <a:lnTo>
                  <a:pt x="7204347" y="5916733"/>
                </a:lnTo>
                <a:lnTo>
                  <a:pt x="7226284" y="5872626"/>
                </a:lnTo>
                <a:lnTo>
                  <a:pt x="7241321" y="5825143"/>
                </a:lnTo>
                <a:lnTo>
                  <a:pt x="7248886" y="5774976"/>
                </a:lnTo>
                <a:lnTo>
                  <a:pt x="765887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125803"/>
            <a:ext cx="6234953" cy="1500187"/>
          </a:xfr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aphic 9">
            <a:extLst>
              <a:ext uri="{FF2B5EF4-FFF2-40B4-BE49-F238E27FC236}">
                <a16:creationId xmlns:a16="http://schemas.microsoft.com/office/drawing/2014/main" id="{E4D3DDD5-1EB2-9E68-90B2-C27354E347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31853" y="1909237"/>
            <a:ext cx="5821547" cy="1645920"/>
            <a:chOff x="1735540" y="2135206"/>
            <a:chExt cx="6973063" cy="197148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56DC8D-D764-5F7F-F22C-2AA79453021F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1A7F03FB-B2CD-A63E-3821-4377A6F594D6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E0C00C-992E-EDB8-38DD-113BE7EAAE80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B0524D73-419C-3B30-2F1F-138C7517733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7C25648-DCE5-9EFF-F164-0E5D5908A019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9">
                  <a:extLst>
                    <a:ext uri="{FF2B5EF4-FFF2-40B4-BE49-F238E27FC236}">
                      <a16:creationId xmlns:a16="http://schemas.microsoft.com/office/drawing/2014/main" id="{5535B490-9BDF-A056-AB61-C82EA626FBE8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7762E792-E481-7339-1C16-6A68C08CC511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1D231EB-328D-F142-A6E0-3BA18FF5D694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2F019EC-3526-F74D-51D1-226A4B99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F501C-E438-F13D-258D-DA0548EE1179}"/>
              </a:ext>
            </a:extLst>
          </p:cNvPr>
          <p:cNvSpPr/>
          <p:nvPr userDrawn="1"/>
        </p:nvSpPr>
        <p:spPr>
          <a:xfrm>
            <a:off x="0" y="6131859"/>
            <a:ext cx="2331853" cy="72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E04790A-F91B-8BE0-E8C0-139AEDB99022}"/>
              </a:ext>
            </a:extLst>
          </p:cNvPr>
          <p:cNvSpPr/>
          <p:nvPr userDrawn="1"/>
        </p:nvSpPr>
        <p:spPr>
          <a:xfrm>
            <a:off x="5299364" y="0"/>
            <a:ext cx="6892635" cy="6858000"/>
          </a:xfrm>
          <a:custGeom>
            <a:avLst/>
            <a:gdLst>
              <a:gd name="connsiteX0" fmla="*/ 4567294 w 7156796"/>
              <a:gd name="connsiteY0" fmla="*/ 0 h 6721475"/>
              <a:gd name="connsiteX1" fmla="*/ 7156796 w 7156796"/>
              <a:gd name="connsiteY1" fmla="*/ 0 h 6721475"/>
              <a:gd name="connsiteX2" fmla="*/ 7156796 w 7156796"/>
              <a:gd name="connsiteY2" fmla="*/ 2714470 h 6721475"/>
              <a:gd name="connsiteX3" fmla="*/ 5732188 w 7156796"/>
              <a:gd name="connsiteY3" fmla="*/ 6195497 h 6721475"/>
              <a:gd name="connsiteX4" fmla="*/ 5692394 w 7156796"/>
              <a:gd name="connsiteY4" fmla="*/ 6266037 h 6721475"/>
              <a:gd name="connsiteX5" fmla="*/ 5637286 w 7156796"/>
              <a:gd name="connsiteY5" fmla="*/ 6323742 h 6721475"/>
              <a:gd name="connsiteX6" fmla="*/ 5569758 w 7156796"/>
              <a:gd name="connsiteY6" fmla="*/ 6366248 h 6721475"/>
              <a:gd name="connsiteX7" fmla="*/ 5492706 w 7156796"/>
              <a:gd name="connsiteY7" fmla="*/ 6391194 h 6721475"/>
              <a:gd name="connsiteX8" fmla="*/ 3756370 w 7156796"/>
              <a:gd name="connsiteY8" fmla="*/ 6721475 h 6721475"/>
              <a:gd name="connsiteX9" fmla="*/ 1197137 w 7156796"/>
              <a:gd name="connsiteY9" fmla="*/ 6721475 h 6721475"/>
              <a:gd name="connsiteX10" fmla="*/ 6278 w 7156796"/>
              <a:gd name="connsiteY10" fmla="*/ 746302 h 6721475"/>
              <a:gd name="connsiteX11" fmla="*/ 0 w 7156796"/>
              <a:gd name="connsiteY11" fmla="*/ 675881 h 6721475"/>
              <a:gd name="connsiteX12" fmla="*/ 8630 w 7156796"/>
              <a:gd name="connsiteY12" fmla="*/ 608148 h 6721475"/>
              <a:gd name="connsiteX13" fmla="*/ 30803 w 7156796"/>
              <a:gd name="connsiteY13" fmla="*/ 544919 h 6721475"/>
              <a:gd name="connsiteX14" fmla="*/ 65153 w 7156796"/>
              <a:gd name="connsiteY14" fmla="*/ 488010 h 6721475"/>
              <a:gd name="connsiteX15" fmla="*/ 110313 w 7156796"/>
              <a:gd name="connsiteY15" fmla="*/ 439235 h 6721475"/>
              <a:gd name="connsiteX16" fmla="*/ 164919 w 7156796"/>
              <a:gd name="connsiteY16" fmla="*/ 400406 h 6721475"/>
              <a:gd name="connsiteX17" fmla="*/ 227604 w 7156796"/>
              <a:gd name="connsiteY17" fmla="*/ 373343 h 6721475"/>
              <a:gd name="connsiteX18" fmla="*/ 297002 w 7156796"/>
              <a:gd name="connsiteY18" fmla="*/ 35985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56796" h="6721475">
                <a:moveTo>
                  <a:pt x="4567294" y="0"/>
                </a:moveTo>
                <a:lnTo>
                  <a:pt x="7156796" y="0"/>
                </a:lnTo>
                <a:lnTo>
                  <a:pt x="7156796" y="2714470"/>
                </a:lnTo>
                <a:lnTo>
                  <a:pt x="5732188" y="6195497"/>
                </a:lnTo>
                <a:lnTo>
                  <a:pt x="5692394" y="6266037"/>
                </a:lnTo>
                <a:lnTo>
                  <a:pt x="5637286" y="6323742"/>
                </a:lnTo>
                <a:lnTo>
                  <a:pt x="5569758" y="6366248"/>
                </a:lnTo>
                <a:lnTo>
                  <a:pt x="5492706" y="6391194"/>
                </a:lnTo>
                <a:lnTo>
                  <a:pt x="3756370" y="6721475"/>
                </a:lnTo>
                <a:lnTo>
                  <a:pt x="1197137" y="6721475"/>
                </a:lnTo>
                <a:lnTo>
                  <a:pt x="6278" y="746302"/>
                </a:lnTo>
                <a:lnTo>
                  <a:pt x="0" y="675881"/>
                </a:lnTo>
                <a:lnTo>
                  <a:pt x="8630" y="608148"/>
                </a:lnTo>
                <a:lnTo>
                  <a:pt x="30803" y="544919"/>
                </a:lnTo>
                <a:lnTo>
                  <a:pt x="65153" y="488010"/>
                </a:lnTo>
                <a:lnTo>
                  <a:pt x="110313" y="439235"/>
                </a:lnTo>
                <a:lnTo>
                  <a:pt x="164919" y="400406"/>
                </a:lnTo>
                <a:lnTo>
                  <a:pt x="227604" y="373343"/>
                </a:lnTo>
                <a:lnTo>
                  <a:pt x="297002" y="359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9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9CEDE2A-BB96-6512-16EA-0469718A2D5C}"/>
              </a:ext>
            </a:extLst>
          </p:cNvPr>
          <p:cNvSpPr/>
          <p:nvPr userDrawn="1"/>
        </p:nvSpPr>
        <p:spPr>
          <a:xfrm>
            <a:off x="6407679" y="-1"/>
            <a:ext cx="5781675" cy="6858001"/>
          </a:xfrm>
          <a:custGeom>
            <a:avLst/>
            <a:gdLst/>
            <a:ahLst/>
            <a:cxnLst/>
            <a:rect l="l" t="t" r="r" b="b"/>
            <a:pathLst>
              <a:path w="5781675" h="6570980">
                <a:moveTo>
                  <a:pt x="5781273" y="0"/>
                </a:moveTo>
                <a:lnTo>
                  <a:pt x="268453" y="2338137"/>
                </a:lnTo>
                <a:lnTo>
                  <a:pt x="227254" y="2358104"/>
                </a:lnTo>
                <a:lnTo>
                  <a:pt x="189280" y="2381508"/>
                </a:lnTo>
                <a:lnTo>
                  <a:pt x="154588" y="2408052"/>
                </a:lnTo>
                <a:lnTo>
                  <a:pt x="123240" y="2437437"/>
                </a:lnTo>
                <a:lnTo>
                  <a:pt x="95295" y="2469365"/>
                </a:lnTo>
                <a:lnTo>
                  <a:pt x="70813" y="2503539"/>
                </a:lnTo>
                <a:lnTo>
                  <a:pt x="49854" y="2539661"/>
                </a:lnTo>
                <a:lnTo>
                  <a:pt x="32478" y="2577432"/>
                </a:lnTo>
                <a:lnTo>
                  <a:pt x="18745" y="2616555"/>
                </a:lnTo>
                <a:lnTo>
                  <a:pt x="8714" y="2656733"/>
                </a:lnTo>
                <a:lnTo>
                  <a:pt x="2446" y="2697666"/>
                </a:lnTo>
                <a:lnTo>
                  <a:pt x="0" y="2739058"/>
                </a:lnTo>
                <a:lnTo>
                  <a:pt x="1436" y="2780610"/>
                </a:lnTo>
                <a:lnTo>
                  <a:pt x="6814" y="2822024"/>
                </a:lnTo>
                <a:lnTo>
                  <a:pt x="16194" y="2863003"/>
                </a:lnTo>
                <a:lnTo>
                  <a:pt x="29637" y="2903248"/>
                </a:lnTo>
                <a:lnTo>
                  <a:pt x="47201" y="2942462"/>
                </a:lnTo>
                <a:lnTo>
                  <a:pt x="68946" y="2980347"/>
                </a:lnTo>
                <a:lnTo>
                  <a:pt x="94933" y="3016605"/>
                </a:lnTo>
                <a:lnTo>
                  <a:pt x="125222" y="3050938"/>
                </a:lnTo>
                <a:lnTo>
                  <a:pt x="3558832" y="6570517"/>
                </a:lnTo>
                <a:lnTo>
                  <a:pt x="4763150" y="6570517"/>
                </a:lnTo>
                <a:lnTo>
                  <a:pt x="5781273" y="6179854"/>
                </a:lnTo>
                <a:lnTo>
                  <a:pt x="578127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13258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DA2223-08A8-77F2-0DF1-768C8DD27BAB}"/>
              </a:ext>
            </a:extLst>
          </p:cNvPr>
          <p:cNvGrpSpPr/>
          <p:nvPr userDrawn="1"/>
        </p:nvGrpSpPr>
        <p:grpSpPr>
          <a:xfrm>
            <a:off x="1018625" y="3688398"/>
            <a:ext cx="10140091" cy="2132965"/>
            <a:chOff x="1018625" y="3688398"/>
            <a:chExt cx="10140091" cy="2132965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B301C79C-A591-6A4A-236D-983A7798732E}"/>
                </a:ext>
              </a:extLst>
            </p:cNvPr>
            <p:cNvSpPr/>
            <p:nvPr userDrawn="1"/>
          </p:nvSpPr>
          <p:spPr>
            <a:xfrm>
              <a:off x="1018625" y="3688398"/>
              <a:ext cx="1877060" cy="2132965"/>
            </a:xfrm>
            <a:custGeom>
              <a:avLst/>
              <a:gdLst/>
              <a:ahLst/>
              <a:cxnLst/>
              <a:rect l="l" t="t" r="r" b="b"/>
              <a:pathLst>
                <a:path w="1877060" h="2132965">
                  <a:moveTo>
                    <a:pt x="1781187" y="0"/>
                  </a:moveTo>
                  <a:lnTo>
                    <a:pt x="95250" y="0"/>
                  </a:lnTo>
                  <a:lnTo>
                    <a:pt x="58175" y="7485"/>
                  </a:lnTo>
                  <a:lnTo>
                    <a:pt x="27898" y="27898"/>
                  </a:lnTo>
                  <a:lnTo>
                    <a:pt x="7485" y="58175"/>
                  </a:lnTo>
                  <a:lnTo>
                    <a:pt x="0" y="95250"/>
                  </a:lnTo>
                  <a:lnTo>
                    <a:pt x="0" y="2037448"/>
                  </a:lnTo>
                  <a:lnTo>
                    <a:pt x="7485" y="2074523"/>
                  </a:lnTo>
                  <a:lnTo>
                    <a:pt x="27898" y="2104799"/>
                  </a:lnTo>
                  <a:lnTo>
                    <a:pt x="58175" y="2125212"/>
                  </a:lnTo>
                  <a:lnTo>
                    <a:pt x="95250" y="2132698"/>
                  </a:lnTo>
                  <a:lnTo>
                    <a:pt x="1781187" y="2132698"/>
                  </a:lnTo>
                  <a:lnTo>
                    <a:pt x="1818262" y="2125212"/>
                  </a:lnTo>
                  <a:lnTo>
                    <a:pt x="1848538" y="2104799"/>
                  </a:lnTo>
                  <a:lnTo>
                    <a:pt x="1868952" y="2074523"/>
                  </a:lnTo>
                  <a:lnTo>
                    <a:pt x="1876437" y="2037448"/>
                  </a:lnTo>
                  <a:lnTo>
                    <a:pt x="1876437" y="95250"/>
                  </a:lnTo>
                  <a:lnTo>
                    <a:pt x="1868952" y="58175"/>
                  </a:lnTo>
                  <a:lnTo>
                    <a:pt x="1848538" y="27898"/>
                  </a:lnTo>
                  <a:lnTo>
                    <a:pt x="1818262" y="7485"/>
                  </a:lnTo>
                  <a:lnTo>
                    <a:pt x="1781187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73601953-52DD-E53B-AE1C-74B4584C89CA}"/>
                </a:ext>
              </a:extLst>
            </p:cNvPr>
            <p:cNvSpPr/>
            <p:nvPr userDrawn="1"/>
          </p:nvSpPr>
          <p:spPr>
            <a:xfrm>
              <a:off x="3772969" y="3688398"/>
              <a:ext cx="1877060" cy="2132965"/>
            </a:xfrm>
            <a:custGeom>
              <a:avLst/>
              <a:gdLst/>
              <a:ahLst/>
              <a:cxnLst/>
              <a:rect l="l" t="t" r="r" b="b"/>
              <a:pathLst>
                <a:path w="1877060" h="2132965">
                  <a:moveTo>
                    <a:pt x="1781187" y="0"/>
                  </a:moveTo>
                  <a:lnTo>
                    <a:pt x="95250" y="0"/>
                  </a:lnTo>
                  <a:lnTo>
                    <a:pt x="58175" y="7485"/>
                  </a:lnTo>
                  <a:lnTo>
                    <a:pt x="27898" y="27898"/>
                  </a:lnTo>
                  <a:lnTo>
                    <a:pt x="7485" y="58175"/>
                  </a:lnTo>
                  <a:lnTo>
                    <a:pt x="0" y="95250"/>
                  </a:lnTo>
                  <a:lnTo>
                    <a:pt x="0" y="2037448"/>
                  </a:lnTo>
                  <a:lnTo>
                    <a:pt x="7485" y="2074523"/>
                  </a:lnTo>
                  <a:lnTo>
                    <a:pt x="27898" y="2104799"/>
                  </a:lnTo>
                  <a:lnTo>
                    <a:pt x="58175" y="2125212"/>
                  </a:lnTo>
                  <a:lnTo>
                    <a:pt x="95250" y="2132698"/>
                  </a:lnTo>
                  <a:lnTo>
                    <a:pt x="1781187" y="2132698"/>
                  </a:lnTo>
                  <a:lnTo>
                    <a:pt x="1818262" y="2125212"/>
                  </a:lnTo>
                  <a:lnTo>
                    <a:pt x="1848538" y="2104799"/>
                  </a:lnTo>
                  <a:lnTo>
                    <a:pt x="1868952" y="2074523"/>
                  </a:lnTo>
                  <a:lnTo>
                    <a:pt x="1876437" y="2037448"/>
                  </a:lnTo>
                  <a:lnTo>
                    <a:pt x="1876437" y="95250"/>
                  </a:lnTo>
                  <a:lnTo>
                    <a:pt x="1868952" y="58175"/>
                  </a:lnTo>
                  <a:lnTo>
                    <a:pt x="1848538" y="27898"/>
                  </a:lnTo>
                  <a:lnTo>
                    <a:pt x="1818262" y="7485"/>
                  </a:lnTo>
                  <a:lnTo>
                    <a:pt x="1781187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AF12BAC8-0267-7538-FD85-7CB1DBFBCD4D}"/>
                </a:ext>
              </a:extLst>
            </p:cNvPr>
            <p:cNvSpPr/>
            <p:nvPr userDrawn="1"/>
          </p:nvSpPr>
          <p:spPr>
            <a:xfrm>
              <a:off x="6527313" y="3688398"/>
              <a:ext cx="1877060" cy="2132965"/>
            </a:xfrm>
            <a:custGeom>
              <a:avLst/>
              <a:gdLst/>
              <a:ahLst/>
              <a:cxnLst/>
              <a:rect l="l" t="t" r="r" b="b"/>
              <a:pathLst>
                <a:path w="1877059" h="2132965">
                  <a:moveTo>
                    <a:pt x="1781187" y="0"/>
                  </a:moveTo>
                  <a:lnTo>
                    <a:pt x="95249" y="0"/>
                  </a:lnTo>
                  <a:lnTo>
                    <a:pt x="58175" y="7485"/>
                  </a:lnTo>
                  <a:lnTo>
                    <a:pt x="27898" y="27898"/>
                  </a:lnTo>
                  <a:lnTo>
                    <a:pt x="7485" y="58175"/>
                  </a:lnTo>
                  <a:lnTo>
                    <a:pt x="0" y="95250"/>
                  </a:lnTo>
                  <a:lnTo>
                    <a:pt x="0" y="2037448"/>
                  </a:lnTo>
                  <a:lnTo>
                    <a:pt x="7485" y="2074523"/>
                  </a:lnTo>
                  <a:lnTo>
                    <a:pt x="27898" y="2104799"/>
                  </a:lnTo>
                  <a:lnTo>
                    <a:pt x="58175" y="2125212"/>
                  </a:lnTo>
                  <a:lnTo>
                    <a:pt x="95249" y="2132698"/>
                  </a:lnTo>
                  <a:lnTo>
                    <a:pt x="1781187" y="2132698"/>
                  </a:lnTo>
                  <a:lnTo>
                    <a:pt x="1818262" y="2125212"/>
                  </a:lnTo>
                  <a:lnTo>
                    <a:pt x="1848538" y="2104799"/>
                  </a:lnTo>
                  <a:lnTo>
                    <a:pt x="1868952" y="2074523"/>
                  </a:lnTo>
                  <a:lnTo>
                    <a:pt x="1876437" y="2037448"/>
                  </a:lnTo>
                  <a:lnTo>
                    <a:pt x="1876437" y="95250"/>
                  </a:lnTo>
                  <a:lnTo>
                    <a:pt x="1868952" y="58175"/>
                  </a:lnTo>
                  <a:lnTo>
                    <a:pt x="1848538" y="27898"/>
                  </a:lnTo>
                  <a:lnTo>
                    <a:pt x="1818262" y="7485"/>
                  </a:lnTo>
                  <a:lnTo>
                    <a:pt x="1781187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CEE58358-7464-8AEE-F97B-2426AB98C2DC}"/>
                </a:ext>
              </a:extLst>
            </p:cNvPr>
            <p:cNvSpPr/>
            <p:nvPr userDrawn="1"/>
          </p:nvSpPr>
          <p:spPr>
            <a:xfrm>
              <a:off x="9281656" y="3688398"/>
              <a:ext cx="1877060" cy="2132965"/>
            </a:xfrm>
            <a:custGeom>
              <a:avLst/>
              <a:gdLst/>
              <a:ahLst/>
              <a:cxnLst/>
              <a:rect l="l" t="t" r="r" b="b"/>
              <a:pathLst>
                <a:path w="1877059" h="2132965">
                  <a:moveTo>
                    <a:pt x="1781187" y="0"/>
                  </a:moveTo>
                  <a:lnTo>
                    <a:pt x="95249" y="0"/>
                  </a:lnTo>
                  <a:lnTo>
                    <a:pt x="58175" y="7485"/>
                  </a:lnTo>
                  <a:lnTo>
                    <a:pt x="27898" y="27898"/>
                  </a:lnTo>
                  <a:lnTo>
                    <a:pt x="7485" y="58175"/>
                  </a:lnTo>
                  <a:lnTo>
                    <a:pt x="0" y="95250"/>
                  </a:lnTo>
                  <a:lnTo>
                    <a:pt x="0" y="2037448"/>
                  </a:lnTo>
                  <a:lnTo>
                    <a:pt x="7485" y="2074523"/>
                  </a:lnTo>
                  <a:lnTo>
                    <a:pt x="27898" y="2104799"/>
                  </a:lnTo>
                  <a:lnTo>
                    <a:pt x="58175" y="2125212"/>
                  </a:lnTo>
                  <a:lnTo>
                    <a:pt x="95249" y="2132698"/>
                  </a:lnTo>
                  <a:lnTo>
                    <a:pt x="1781187" y="2132698"/>
                  </a:lnTo>
                  <a:lnTo>
                    <a:pt x="1818262" y="2125212"/>
                  </a:lnTo>
                  <a:lnTo>
                    <a:pt x="1848538" y="2104799"/>
                  </a:lnTo>
                  <a:lnTo>
                    <a:pt x="1868952" y="2074523"/>
                  </a:lnTo>
                  <a:lnTo>
                    <a:pt x="1876437" y="2037448"/>
                  </a:lnTo>
                  <a:lnTo>
                    <a:pt x="1876437" y="95250"/>
                  </a:lnTo>
                  <a:lnTo>
                    <a:pt x="1868952" y="58175"/>
                  </a:lnTo>
                  <a:lnTo>
                    <a:pt x="1848538" y="27898"/>
                  </a:lnTo>
                  <a:lnTo>
                    <a:pt x="1818262" y="7485"/>
                  </a:lnTo>
                  <a:lnTo>
                    <a:pt x="1781187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71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8279968B-B287-18A6-F49C-5E44DD4F5D7D}"/>
              </a:ext>
            </a:extLst>
          </p:cNvPr>
          <p:cNvSpPr/>
          <p:nvPr userDrawn="1"/>
        </p:nvSpPr>
        <p:spPr>
          <a:xfrm>
            <a:off x="1" y="0"/>
            <a:ext cx="11348677" cy="6858000"/>
          </a:xfrm>
          <a:custGeom>
            <a:avLst/>
            <a:gdLst>
              <a:gd name="connsiteX0" fmla="*/ 4040687 w 11348677"/>
              <a:gd name="connsiteY0" fmla="*/ 0 h 6858000"/>
              <a:gd name="connsiteX1" fmla="*/ 11348677 w 11348677"/>
              <a:gd name="connsiteY1" fmla="*/ 0 h 6858000"/>
              <a:gd name="connsiteX2" fmla="*/ 11341461 w 11348677"/>
              <a:gd name="connsiteY2" fmla="*/ 43235 h 6858000"/>
              <a:gd name="connsiteX3" fmla="*/ 11328793 w 11348677"/>
              <a:gd name="connsiteY3" fmla="*/ 92036 h 6858000"/>
              <a:gd name="connsiteX4" fmla="*/ 9519355 w 11348677"/>
              <a:gd name="connsiteY4" fmla="*/ 5980556 h 6858000"/>
              <a:gd name="connsiteX5" fmla="*/ 9501499 w 11348677"/>
              <a:gd name="connsiteY5" fmla="*/ 6030094 h 6858000"/>
              <a:gd name="connsiteX6" fmla="*/ 9479322 w 11348677"/>
              <a:gd name="connsiteY6" fmla="*/ 6076983 h 6858000"/>
              <a:gd name="connsiteX7" fmla="*/ 9453097 w 11348677"/>
              <a:gd name="connsiteY7" fmla="*/ 6120990 h 6858000"/>
              <a:gd name="connsiteX8" fmla="*/ 9423099 w 11348677"/>
              <a:gd name="connsiteY8" fmla="*/ 6161885 h 6858000"/>
              <a:gd name="connsiteX9" fmla="*/ 9389602 w 11348677"/>
              <a:gd name="connsiteY9" fmla="*/ 6199441 h 6858000"/>
              <a:gd name="connsiteX10" fmla="*/ 9352879 w 11348677"/>
              <a:gd name="connsiteY10" fmla="*/ 6233426 h 6858000"/>
              <a:gd name="connsiteX11" fmla="*/ 9313204 w 11348677"/>
              <a:gd name="connsiteY11" fmla="*/ 6263611 h 6858000"/>
              <a:gd name="connsiteX12" fmla="*/ 9270851 w 11348677"/>
              <a:gd name="connsiteY12" fmla="*/ 6289765 h 6858000"/>
              <a:gd name="connsiteX13" fmla="*/ 9226093 w 11348677"/>
              <a:gd name="connsiteY13" fmla="*/ 6311659 h 6858000"/>
              <a:gd name="connsiteX14" fmla="*/ 9179203 w 11348677"/>
              <a:gd name="connsiteY14" fmla="*/ 6329063 h 6858000"/>
              <a:gd name="connsiteX15" fmla="*/ 9130457 w 11348677"/>
              <a:gd name="connsiteY15" fmla="*/ 6341748 h 6858000"/>
              <a:gd name="connsiteX16" fmla="*/ 9080126 w 11348677"/>
              <a:gd name="connsiteY16" fmla="*/ 6349482 h 6858000"/>
              <a:gd name="connsiteX17" fmla="*/ 4073771 w 11348677"/>
              <a:gd name="connsiteY17" fmla="*/ 6858000 h 6858000"/>
              <a:gd name="connsiteX18" fmla="*/ 918842 w 11348677"/>
              <a:gd name="connsiteY18" fmla="*/ 6858000 h 6858000"/>
              <a:gd name="connsiteX19" fmla="*/ 911038 w 11348677"/>
              <a:gd name="connsiteY19" fmla="*/ 6844087 h 6858000"/>
              <a:gd name="connsiteX20" fmla="*/ 890724 w 11348677"/>
              <a:gd name="connsiteY20" fmla="*/ 6798607 h 6858000"/>
              <a:gd name="connsiteX21" fmla="*/ 0 w 11348677"/>
              <a:gd name="connsiteY21" fmla="*/ 4533386 h 6858000"/>
              <a:gd name="connsiteX22" fmla="*/ 0 w 11348677"/>
              <a:gd name="connsiteY22" fmla="*/ 441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48677" h="6858000">
                <a:moveTo>
                  <a:pt x="4040687" y="0"/>
                </a:moveTo>
                <a:lnTo>
                  <a:pt x="11348677" y="0"/>
                </a:lnTo>
                <a:lnTo>
                  <a:pt x="11341461" y="43235"/>
                </a:lnTo>
                <a:lnTo>
                  <a:pt x="11328793" y="92036"/>
                </a:lnTo>
                <a:lnTo>
                  <a:pt x="9519355" y="5980556"/>
                </a:lnTo>
                <a:lnTo>
                  <a:pt x="9501499" y="6030094"/>
                </a:lnTo>
                <a:lnTo>
                  <a:pt x="9479322" y="6076983"/>
                </a:lnTo>
                <a:lnTo>
                  <a:pt x="9453097" y="6120990"/>
                </a:lnTo>
                <a:lnTo>
                  <a:pt x="9423099" y="6161885"/>
                </a:lnTo>
                <a:lnTo>
                  <a:pt x="9389602" y="6199441"/>
                </a:lnTo>
                <a:lnTo>
                  <a:pt x="9352879" y="6233426"/>
                </a:lnTo>
                <a:lnTo>
                  <a:pt x="9313204" y="6263611"/>
                </a:lnTo>
                <a:lnTo>
                  <a:pt x="9270851" y="6289765"/>
                </a:lnTo>
                <a:lnTo>
                  <a:pt x="9226093" y="6311659"/>
                </a:lnTo>
                <a:lnTo>
                  <a:pt x="9179203" y="6329063"/>
                </a:lnTo>
                <a:lnTo>
                  <a:pt x="9130457" y="6341748"/>
                </a:lnTo>
                <a:lnTo>
                  <a:pt x="9080126" y="6349482"/>
                </a:lnTo>
                <a:lnTo>
                  <a:pt x="4073771" y="6858000"/>
                </a:lnTo>
                <a:lnTo>
                  <a:pt x="918842" y="6858000"/>
                </a:lnTo>
                <a:lnTo>
                  <a:pt x="911038" y="6844087"/>
                </a:lnTo>
                <a:lnTo>
                  <a:pt x="890724" y="6798607"/>
                </a:lnTo>
                <a:lnTo>
                  <a:pt x="0" y="4533386"/>
                </a:lnTo>
                <a:lnTo>
                  <a:pt x="0" y="44157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CF390-A8F9-BAF4-2CFA-B100F1B4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8139"/>
            <a:ext cx="817721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30037-7EE5-58AB-1AD6-9D50159A8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7814"/>
            <a:ext cx="8177213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6FF5-70C3-6762-760D-0DA24D8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E631-572A-8DAE-2813-C6D5EF6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52EBA3D9-B518-5D45-BED1-C68C25D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grpSp>
        <p:nvGrpSpPr>
          <p:cNvPr id="4" name="Graphic 9">
            <a:extLst>
              <a:ext uri="{FF2B5EF4-FFF2-40B4-BE49-F238E27FC236}">
                <a16:creationId xmlns:a16="http://schemas.microsoft.com/office/drawing/2014/main" id="{30824CF0-C627-37A4-726B-03B62CA7898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8FD0888-1A21-D545-664D-C7B12FE33F9B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aphic 9">
              <a:extLst>
                <a:ext uri="{FF2B5EF4-FFF2-40B4-BE49-F238E27FC236}">
                  <a16:creationId xmlns:a16="http://schemas.microsoft.com/office/drawing/2014/main" id="{DD64178C-D92E-BC73-03B9-BFD43BF2F6DD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4320E00-AB91-7E0E-91CB-021A45274441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0" name="Graphic 9">
                <a:extLst>
                  <a:ext uri="{FF2B5EF4-FFF2-40B4-BE49-F238E27FC236}">
                    <a16:creationId xmlns:a16="http://schemas.microsoft.com/office/drawing/2014/main" id="{F1A73543-5D52-7360-9F25-D3DEDD2375A7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5BB90B8-960D-933A-0355-E08BDC0FB10A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" name="Graphic 9">
                  <a:extLst>
                    <a:ext uri="{FF2B5EF4-FFF2-40B4-BE49-F238E27FC236}">
                      <a16:creationId xmlns:a16="http://schemas.microsoft.com/office/drawing/2014/main" id="{D33D3D11-1F70-E70F-EEF5-A96BBD2D75D0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9A7B1DF1-DE37-8D30-F56E-739DF1670573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394A672C-AEA8-62C3-06AB-BDB3D12DB9A3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60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B91D263-440C-543F-2372-F1E83390BC7A}"/>
              </a:ext>
            </a:extLst>
          </p:cNvPr>
          <p:cNvSpPr/>
          <p:nvPr userDrawn="1"/>
        </p:nvSpPr>
        <p:spPr>
          <a:xfrm>
            <a:off x="626694" y="876"/>
            <a:ext cx="11562715" cy="6856730"/>
          </a:xfrm>
          <a:custGeom>
            <a:avLst/>
            <a:gdLst/>
            <a:ahLst/>
            <a:cxnLst/>
            <a:rect l="l" t="t" r="r" b="b"/>
            <a:pathLst>
              <a:path w="11562715" h="6856730">
                <a:moveTo>
                  <a:pt x="3624014" y="0"/>
                </a:moveTo>
                <a:lnTo>
                  <a:pt x="505" y="0"/>
                </a:lnTo>
                <a:lnTo>
                  <a:pt x="0" y="38253"/>
                </a:lnTo>
                <a:lnTo>
                  <a:pt x="3823" y="84303"/>
                </a:lnTo>
                <a:lnTo>
                  <a:pt x="12261" y="130924"/>
                </a:lnTo>
                <a:lnTo>
                  <a:pt x="1256721" y="5523636"/>
                </a:lnTo>
                <a:lnTo>
                  <a:pt x="1269637" y="5569205"/>
                </a:lnTo>
                <a:lnTo>
                  <a:pt x="1286756" y="5612740"/>
                </a:lnTo>
                <a:lnTo>
                  <a:pt x="1307843" y="5654016"/>
                </a:lnTo>
                <a:lnTo>
                  <a:pt x="1332659" y="5692806"/>
                </a:lnTo>
                <a:lnTo>
                  <a:pt x="1360968" y="5728883"/>
                </a:lnTo>
                <a:lnTo>
                  <a:pt x="1392534" y="5762023"/>
                </a:lnTo>
                <a:lnTo>
                  <a:pt x="1427118" y="5791998"/>
                </a:lnTo>
                <a:lnTo>
                  <a:pt x="1464485" y="5818584"/>
                </a:lnTo>
                <a:lnTo>
                  <a:pt x="1504397" y="5841552"/>
                </a:lnTo>
                <a:lnTo>
                  <a:pt x="1546617" y="5860679"/>
                </a:lnTo>
                <a:lnTo>
                  <a:pt x="1590909" y="5875737"/>
                </a:lnTo>
                <a:lnTo>
                  <a:pt x="1637036" y="5886500"/>
                </a:lnTo>
                <a:lnTo>
                  <a:pt x="6970716" y="6856260"/>
                </a:lnTo>
                <a:lnTo>
                  <a:pt x="9232262" y="6856260"/>
                </a:lnTo>
                <a:lnTo>
                  <a:pt x="11562231" y="2276678"/>
                </a:lnTo>
                <a:lnTo>
                  <a:pt x="11562231" y="1179161"/>
                </a:lnTo>
                <a:lnTo>
                  <a:pt x="11520529" y="1162469"/>
                </a:lnTo>
                <a:lnTo>
                  <a:pt x="11477336" y="1149789"/>
                </a:lnTo>
                <a:lnTo>
                  <a:pt x="11432088" y="1141006"/>
                </a:lnTo>
                <a:lnTo>
                  <a:pt x="3624014" y="0"/>
                </a:lnTo>
                <a:close/>
              </a:path>
            </a:pathLst>
          </a:custGeom>
          <a:solidFill>
            <a:srgbClr val="C7D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CF390-A8F9-BAF4-2CFA-B100F1B4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30037-7EE5-58AB-1AD6-9D50159A8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6FF5-70C3-6762-760D-0DA24D8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E631-572A-8DAE-2813-C6D5EF6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52EBA3D9-B518-5D45-BED1-C68C25D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8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9B24D76-D74C-55C3-B0DF-E073322432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7576456" cy="6858000"/>
          </a:xfrm>
          <a:custGeom>
            <a:avLst/>
            <a:gdLst>
              <a:gd name="connsiteX0" fmla="*/ 0 w 7547905"/>
              <a:gd name="connsiteY0" fmla="*/ 0 h 6832156"/>
              <a:gd name="connsiteX1" fmla="*/ 7547905 w 7547905"/>
              <a:gd name="connsiteY1" fmla="*/ 0 h 6832156"/>
              <a:gd name="connsiteX2" fmla="*/ 7073204 w 7547905"/>
              <a:gd name="connsiteY2" fmla="*/ 5640787 h 6832156"/>
              <a:gd name="connsiteX3" fmla="*/ 7063099 w 7547905"/>
              <a:gd name="connsiteY3" fmla="*/ 5697319 h 6832156"/>
              <a:gd name="connsiteX4" fmla="*/ 7043013 w 7547905"/>
              <a:gd name="connsiteY4" fmla="*/ 5750826 h 6832156"/>
              <a:gd name="connsiteX5" fmla="*/ 7013710 w 7547905"/>
              <a:gd name="connsiteY5" fmla="*/ 5800529 h 6832156"/>
              <a:gd name="connsiteX6" fmla="*/ 6975955 w 7547905"/>
              <a:gd name="connsiteY6" fmla="*/ 5845650 h 6832156"/>
              <a:gd name="connsiteX7" fmla="*/ 6930513 w 7547905"/>
              <a:gd name="connsiteY7" fmla="*/ 5885408 h 6832156"/>
              <a:gd name="connsiteX8" fmla="*/ 6878146 w 7547905"/>
              <a:gd name="connsiteY8" fmla="*/ 5919024 h 6832156"/>
              <a:gd name="connsiteX9" fmla="*/ 6819620 w 7547905"/>
              <a:gd name="connsiteY9" fmla="*/ 5945718 h 6832156"/>
              <a:gd name="connsiteX10" fmla="*/ 6755698 w 7547905"/>
              <a:gd name="connsiteY10" fmla="*/ 5964710 h 6832156"/>
              <a:gd name="connsiteX11" fmla="*/ 2887517 w 7547905"/>
              <a:gd name="connsiteY11" fmla="*/ 6832156 h 6832156"/>
              <a:gd name="connsiteX12" fmla="*/ 839390 w 7547905"/>
              <a:gd name="connsiteY12" fmla="*/ 6832156 h 6832156"/>
              <a:gd name="connsiteX13" fmla="*/ 0 w 7547905"/>
              <a:gd name="connsiteY13" fmla="*/ 4958479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7905" h="6832156">
                <a:moveTo>
                  <a:pt x="0" y="0"/>
                </a:moveTo>
                <a:lnTo>
                  <a:pt x="7547905" y="0"/>
                </a:lnTo>
                <a:lnTo>
                  <a:pt x="7073204" y="5640787"/>
                </a:lnTo>
                <a:lnTo>
                  <a:pt x="7063099" y="5697319"/>
                </a:lnTo>
                <a:lnTo>
                  <a:pt x="7043013" y="5750826"/>
                </a:lnTo>
                <a:lnTo>
                  <a:pt x="7013710" y="5800529"/>
                </a:lnTo>
                <a:lnTo>
                  <a:pt x="6975955" y="5845650"/>
                </a:lnTo>
                <a:lnTo>
                  <a:pt x="6930513" y="5885408"/>
                </a:lnTo>
                <a:lnTo>
                  <a:pt x="6878146" y="5919024"/>
                </a:lnTo>
                <a:lnTo>
                  <a:pt x="6819620" y="5945718"/>
                </a:lnTo>
                <a:lnTo>
                  <a:pt x="6755698" y="5964710"/>
                </a:lnTo>
                <a:lnTo>
                  <a:pt x="2887517" y="6832156"/>
                </a:lnTo>
                <a:lnTo>
                  <a:pt x="839390" y="6832156"/>
                </a:lnTo>
                <a:lnTo>
                  <a:pt x="0" y="49584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AF92CA-CF7E-7336-550F-FDF353A44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grpSp>
        <p:nvGrpSpPr>
          <p:cNvPr id="4" name="Graphic 9">
            <a:extLst>
              <a:ext uri="{FF2B5EF4-FFF2-40B4-BE49-F238E27FC236}">
                <a16:creationId xmlns:a16="http://schemas.microsoft.com/office/drawing/2014/main" id="{1F211C3D-8D6E-9883-642B-70AF5D6E1D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C1A3C39-6635-9C3A-37F3-4753AA4E3D3E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91C9AF74-5F01-E1B2-BEC5-FD8ED611DDE1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D8453BE-0919-4D8A-F15F-E972DC3D562F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0" name="Graphic 9">
                <a:extLst>
                  <a:ext uri="{FF2B5EF4-FFF2-40B4-BE49-F238E27FC236}">
                    <a16:creationId xmlns:a16="http://schemas.microsoft.com/office/drawing/2014/main" id="{0639B699-879A-1D8C-BE1D-92DACCD2645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F5A4BCD3-220E-AA9A-EF2E-CCDFAA87DE21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" name="Graphic 9">
                  <a:extLst>
                    <a:ext uri="{FF2B5EF4-FFF2-40B4-BE49-F238E27FC236}">
                      <a16:creationId xmlns:a16="http://schemas.microsoft.com/office/drawing/2014/main" id="{DB3BA62E-4EB4-448F-DE4C-9A316737D403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0EA53F94-19E1-882F-347A-416AD9CAE5CB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7DCA53DE-49F5-E39E-6B70-B2D77D482D3F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2264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68929"/>
            <a:ext cx="5029465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68929"/>
            <a:ext cx="5254752" cy="20978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D5F3BA-F635-89CB-757A-FC54A8E8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0C94DDF1-D762-3C5D-3AF6-EB0C19F3C4D8}"/>
              </a:ext>
            </a:extLst>
          </p:cNvPr>
          <p:cNvSpPr/>
          <p:nvPr userDrawn="1"/>
        </p:nvSpPr>
        <p:spPr>
          <a:xfrm>
            <a:off x="1246505" y="0"/>
            <a:ext cx="4849495" cy="3372485"/>
          </a:xfrm>
          <a:custGeom>
            <a:avLst/>
            <a:gdLst/>
            <a:ahLst/>
            <a:cxnLst/>
            <a:rect l="l" t="t" r="r" b="b"/>
            <a:pathLst>
              <a:path w="4849495" h="3372485">
                <a:moveTo>
                  <a:pt x="4111254" y="0"/>
                </a:moveTo>
                <a:lnTo>
                  <a:pt x="0" y="0"/>
                </a:lnTo>
                <a:lnTo>
                  <a:pt x="941166" y="3257801"/>
                </a:lnTo>
                <a:lnTo>
                  <a:pt x="960768" y="3300804"/>
                </a:lnTo>
                <a:lnTo>
                  <a:pt x="990678" y="3334932"/>
                </a:lnTo>
                <a:lnTo>
                  <a:pt x="1028322" y="3359003"/>
                </a:lnTo>
                <a:lnTo>
                  <a:pt x="1071122" y="3371835"/>
                </a:lnTo>
                <a:lnTo>
                  <a:pt x="1116504" y="3372247"/>
                </a:lnTo>
                <a:lnTo>
                  <a:pt x="1161892" y="3359058"/>
                </a:lnTo>
                <a:lnTo>
                  <a:pt x="4756272" y="1713557"/>
                </a:lnTo>
                <a:lnTo>
                  <a:pt x="4793083" y="1690241"/>
                </a:lnTo>
                <a:lnTo>
                  <a:pt x="4821361" y="1659075"/>
                </a:lnTo>
                <a:lnTo>
                  <a:pt x="4840346" y="1622173"/>
                </a:lnTo>
                <a:lnTo>
                  <a:pt x="4849276" y="1581646"/>
                </a:lnTo>
                <a:lnTo>
                  <a:pt x="4847392" y="1539606"/>
                </a:lnTo>
                <a:lnTo>
                  <a:pt x="4833932" y="1498165"/>
                </a:lnTo>
                <a:lnTo>
                  <a:pt x="411125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4A2366B-8535-D991-4225-D0F42EE17918}"/>
              </a:ext>
            </a:extLst>
          </p:cNvPr>
          <p:cNvSpPr/>
          <p:nvPr userDrawn="1"/>
        </p:nvSpPr>
        <p:spPr>
          <a:xfrm>
            <a:off x="8610600" y="10739"/>
            <a:ext cx="3594904" cy="3680973"/>
          </a:xfrm>
          <a:custGeom>
            <a:avLst/>
            <a:gdLst/>
            <a:ahLst/>
            <a:cxnLst/>
            <a:rect l="l" t="t" r="r" b="b"/>
            <a:pathLst>
              <a:path w="2970529" h="3041650">
                <a:moveTo>
                  <a:pt x="2970138" y="0"/>
                </a:moveTo>
                <a:lnTo>
                  <a:pt x="121377" y="240073"/>
                </a:lnTo>
                <a:lnTo>
                  <a:pt x="76756" y="251738"/>
                </a:lnTo>
                <a:lnTo>
                  <a:pt x="40111" y="276622"/>
                </a:lnTo>
                <a:lnTo>
                  <a:pt x="13754" y="311652"/>
                </a:lnTo>
                <a:lnTo>
                  <a:pt x="0" y="353757"/>
                </a:lnTo>
                <a:lnTo>
                  <a:pt x="1159" y="399864"/>
                </a:lnTo>
                <a:lnTo>
                  <a:pt x="506264" y="2934289"/>
                </a:lnTo>
                <a:lnTo>
                  <a:pt x="521129" y="2974291"/>
                </a:lnTo>
                <a:lnTo>
                  <a:pt x="546763" y="3006560"/>
                </a:lnTo>
                <a:lnTo>
                  <a:pt x="580617" y="3029377"/>
                </a:lnTo>
                <a:lnTo>
                  <a:pt x="620146" y="3041025"/>
                </a:lnTo>
                <a:lnTo>
                  <a:pt x="662804" y="3039788"/>
                </a:lnTo>
                <a:lnTo>
                  <a:pt x="2269862" y="2734099"/>
                </a:lnTo>
                <a:lnTo>
                  <a:pt x="2329645" y="2706205"/>
                </a:lnTo>
                <a:lnTo>
                  <a:pt x="2368884" y="2653175"/>
                </a:lnTo>
                <a:lnTo>
                  <a:pt x="2970138" y="1184021"/>
                </a:lnTo>
                <a:lnTo>
                  <a:pt x="29701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07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98568B1-38C8-2E04-2F8A-FA7A3B361E9C}"/>
              </a:ext>
            </a:extLst>
          </p:cNvPr>
          <p:cNvSpPr/>
          <p:nvPr userDrawn="1"/>
        </p:nvSpPr>
        <p:spPr>
          <a:xfrm>
            <a:off x="5478144" y="139439"/>
            <a:ext cx="6713855" cy="6713855"/>
          </a:xfrm>
          <a:custGeom>
            <a:avLst/>
            <a:gdLst/>
            <a:ahLst/>
            <a:cxnLst/>
            <a:rect l="l" t="t" r="r" b="b"/>
            <a:pathLst>
              <a:path w="6713855" h="6713855">
                <a:moveTo>
                  <a:pt x="446693" y="0"/>
                </a:moveTo>
                <a:lnTo>
                  <a:pt x="402332" y="4223"/>
                </a:lnTo>
                <a:lnTo>
                  <a:pt x="359282" y="12515"/>
                </a:lnTo>
                <a:lnTo>
                  <a:pt x="317732" y="24668"/>
                </a:lnTo>
                <a:lnTo>
                  <a:pt x="277872" y="40477"/>
                </a:lnTo>
                <a:lnTo>
                  <a:pt x="239892" y="59735"/>
                </a:lnTo>
                <a:lnTo>
                  <a:pt x="203983" y="82235"/>
                </a:lnTo>
                <a:lnTo>
                  <a:pt x="170335" y="107772"/>
                </a:lnTo>
                <a:lnTo>
                  <a:pt x="139137" y="136139"/>
                </a:lnTo>
                <a:lnTo>
                  <a:pt x="110580" y="167130"/>
                </a:lnTo>
                <a:lnTo>
                  <a:pt x="84854" y="200539"/>
                </a:lnTo>
                <a:lnTo>
                  <a:pt x="62148" y="236160"/>
                </a:lnTo>
                <a:lnTo>
                  <a:pt x="42654" y="273785"/>
                </a:lnTo>
                <a:lnTo>
                  <a:pt x="26561" y="313209"/>
                </a:lnTo>
                <a:lnTo>
                  <a:pt x="14058" y="354226"/>
                </a:lnTo>
                <a:lnTo>
                  <a:pt x="5337" y="396629"/>
                </a:lnTo>
                <a:lnTo>
                  <a:pt x="588" y="440212"/>
                </a:lnTo>
                <a:lnTo>
                  <a:pt x="0" y="484769"/>
                </a:lnTo>
                <a:lnTo>
                  <a:pt x="3763" y="530094"/>
                </a:lnTo>
                <a:lnTo>
                  <a:pt x="12068" y="575979"/>
                </a:lnTo>
                <a:lnTo>
                  <a:pt x="1236906" y="5883614"/>
                </a:lnTo>
                <a:lnTo>
                  <a:pt x="1250980" y="5932446"/>
                </a:lnTo>
                <a:lnTo>
                  <a:pt x="1269953" y="5978872"/>
                </a:lnTo>
                <a:lnTo>
                  <a:pt x="1293522" y="6022602"/>
                </a:lnTo>
                <a:lnTo>
                  <a:pt x="1321385" y="6063349"/>
                </a:lnTo>
                <a:lnTo>
                  <a:pt x="1353239" y="6100823"/>
                </a:lnTo>
                <a:lnTo>
                  <a:pt x="1388780" y="6134734"/>
                </a:lnTo>
                <a:lnTo>
                  <a:pt x="1427707" y="6164795"/>
                </a:lnTo>
                <a:lnTo>
                  <a:pt x="1469717" y="6190716"/>
                </a:lnTo>
                <a:lnTo>
                  <a:pt x="1514506" y="6212208"/>
                </a:lnTo>
                <a:lnTo>
                  <a:pt x="1561773" y="6228983"/>
                </a:lnTo>
                <a:lnTo>
                  <a:pt x="1611213" y="6240751"/>
                </a:lnTo>
                <a:lnTo>
                  <a:pt x="4211296" y="6713493"/>
                </a:lnTo>
                <a:lnTo>
                  <a:pt x="6713855" y="6713493"/>
                </a:lnTo>
                <a:lnTo>
                  <a:pt x="6713855" y="906990"/>
                </a:lnTo>
                <a:lnTo>
                  <a:pt x="538584" y="4581"/>
                </a:lnTo>
                <a:lnTo>
                  <a:pt x="492174" y="50"/>
                </a:lnTo>
                <a:lnTo>
                  <a:pt x="44669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AC812-9FFF-6590-DE51-6481B1BE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4790440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23D1-2E6C-4744-CBF5-AB45AB5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93732"/>
            <a:ext cx="4790440" cy="2319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FF83-DD38-6295-7D87-6D2282CF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8184" y="1825625"/>
            <a:ext cx="428561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6367-1C5F-54E9-B087-C4F8110C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D131-A6A5-1734-C692-F133CB0E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BEF032-3E13-C51A-C527-4B4E188E7E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8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3B0EADC-49D1-97F3-275D-D76BD98831BD}"/>
              </a:ext>
            </a:extLst>
          </p:cNvPr>
          <p:cNvSpPr/>
          <p:nvPr userDrawn="1"/>
        </p:nvSpPr>
        <p:spPr>
          <a:xfrm flipV="1">
            <a:off x="182880" y="145226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AC812-9FFF-6590-DE51-6481B1BE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23D1-2E6C-4744-CBF5-AB45AB5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FF83-DD38-6295-7D87-6D2282CF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6367-1C5F-54E9-B087-C4F8110C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7D131-A6A5-1734-C692-F133CB0E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BEF032-3E13-C51A-C527-4B4E188E7E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FFF20A29-143E-9AF0-7A79-7629CF2F5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6FC4C4E-8358-9E6F-0C2D-8ADBABE3654C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65560155-B67C-64CF-E063-DF3421100C93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96C88D-0E9E-FAF0-F04C-FB696423421C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2" name="Graphic 9">
                <a:extLst>
                  <a:ext uri="{FF2B5EF4-FFF2-40B4-BE49-F238E27FC236}">
                    <a16:creationId xmlns:a16="http://schemas.microsoft.com/office/drawing/2014/main" id="{B4124856-3F4D-14DB-77F1-47C4A7DA1AFF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A891F2-95C3-02C3-FDB7-D28DDE11D9EF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" name="Graphic 9">
                  <a:extLst>
                    <a:ext uri="{FF2B5EF4-FFF2-40B4-BE49-F238E27FC236}">
                      <a16:creationId xmlns:a16="http://schemas.microsoft.com/office/drawing/2014/main" id="{03E8B19F-4B11-7EB8-9C7D-3D3489D6A80E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39DFED03-436E-D030-0FDC-4A4B88C60F9F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2AD1FEB5-9968-309F-8459-45C15281824C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6506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FE4FC5F-2F13-6B9B-2065-DE362641A5CD}"/>
              </a:ext>
            </a:extLst>
          </p:cNvPr>
          <p:cNvSpPr/>
          <p:nvPr userDrawn="1"/>
        </p:nvSpPr>
        <p:spPr>
          <a:xfrm flipH="1">
            <a:off x="182880" y="91439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B283-CEC9-8E07-27D5-DAB0CF61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0"/>
            <a:ext cx="105156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364A1-3078-8426-4222-323EA28A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0AFE1-9E6F-E5C1-0A3C-41CD5A159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8B809-D321-F523-4A55-9FEFF5E3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6F158-132E-12FB-E7D5-31598D650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AF575-A4C7-4DB3-5977-CDD5BF05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E6DC-4D11-331D-D317-20B5166B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A1B39A5-82A4-C7AB-CB41-C491B43A3AC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91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BBD42BE1-C860-3228-9B95-CCD5946C62AE}"/>
              </a:ext>
            </a:extLst>
          </p:cNvPr>
          <p:cNvSpPr/>
          <p:nvPr userDrawn="1"/>
        </p:nvSpPr>
        <p:spPr>
          <a:xfrm flipH="1">
            <a:off x="199119" y="0"/>
            <a:ext cx="9769257" cy="6832156"/>
          </a:xfrm>
          <a:custGeom>
            <a:avLst/>
            <a:gdLst>
              <a:gd name="connsiteX0" fmla="*/ 9769257 w 9769257"/>
              <a:gd name="connsiteY0" fmla="*/ 0 h 6832156"/>
              <a:gd name="connsiteX1" fmla="*/ 0 w 9769257"/>
              <a:gd name="connsiteY1" fmla="*/ 0 h 6832156"/>
              <a:gd name="connsiteX2" fmla="*/ 3060742 w 9769257"/>
              <a:gd name="connsiteY2" fmla="*/ 6832156 h 6832156"/>
              <a:gd name="connsiteX3" fmla="*/ 5108869 w 9769257"/>
              <a:gd name="connsiteY3" fmla="*/ 6832156 h 6832156"/>
              <a:gd name="connsiteX4" fmla="*/ 8977050 w 9769257"/>
              <a:gd name="connsiteY4" fmla="*/ 5964710 h 6832156"/>
              <a:gd name="connsiteX5" fmla="*/ 9040972 w 9769257"/>
              <a:gd name="connsiteY5" fmla="*/ 5945718 h 6832156"/>
              <a:gd name="connsiteX6" fmla="*/ 9099498 w 9769257"/>
              <a:gd name="connsiteY6" fmla="*/ 5919024 h 6832156"/>
              <a:gd name="connsiteX7" fmla="*/ 9151865 w 9769257"/>
              <a:gd name="connsiteY7" fmla="*/ 5885408 h 6832156"/>
              <a:gd name="connsiteX8" fmla="*/ 9197307 w 9769257"/>
              <a:gd name="connsiteY8" fmla="*/ 5845650 h 6832156"/>
              <a:gd name="connsiteX9" fmla="*/ 9235062 w 9769257"/>
              <a:gd name="connsiteY9" fmla="*/ 5800529 h 6832156"/>
              <a:gd name="connsiteX10" fmla="*/ 9264365 w 9769257"/>
              <a:gd name="connsiteY10" fmla="*/ 5750826 h 6832156"/>
              <a:gd name="connsiteX11" fmla="*/ 9284451 w 9769257"/>
              <a:gd name="connsiteY11" fmla="*/ 5697319 h 6832156"/>
              <a:gd name="connsiteX12" fmla="*/ 9294556 w 9769257"/>
              <a:gd name="connsiteY12" fmla="*/ 5640787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9257" h="6832156">
                <a:moveTo>
                  <a:pt x="9769257" y="0"/>
                </a:moveTo>
                <a:lnTo>
                  <a:pt x="0" y="0"/>
                </a:lnTo>
                <a:lnTo>
                  <a:pt x="3060742" y="6832156"/>
                </a:lnTo>
                <a:lnTo>
                  <a:pt x="5108869" y="6832156"/>
                </a:lnTo>
                <a:lnTo>
                  <a:pt x="8977050" y="5964710"/>
                </a:lnTo>
                <a:lnTo>
                  <a:pt x="9040972" y="5945718"/>
                </a:lnTo>
                <a:lnTo>
                  <a:pt x="9099498" y="5919024"/>
                </a:lnTo>
                <a:lnTo>
                  <a:pt x="9151865" y="5885408"/>
                </a:lnTo>
                <a:lnTo>
                  <a:pt x="9197307" y="5845650"/>
                </a:lnTo>
                <a:lnTo>
                  <a:pt x="9235062" y="5800529"/>
                </a:lnTo>
                <a:lnTo>
                  <a:pt x="9264365" y="5750826"/>
                </a:lnTo>
                <a:lnTo>
                  <a:pt x="9284451" y="5697319"/>
                </a:lnTo>
                <a:lnTo>
                  <a:pt x="9294556" y="5640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94084-B97B-40A5-8DDE-D5E30515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731520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3A49-A508-EB7A-0E75-A0FE5614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C0A43-D73D-A3FF-B58E-462865AB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2ED5D22-3F1B-BB30-C966-42D86848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313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1304FAD-B9BA-270D-E2D0-11EC85B76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31361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7150FB8-5614-92A3-C24E-A47C242F0C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DC6E6FA8-5522-12E6-C19D-B0E64F76A3A5}"/>
              </a:ext>
            </a:extLst>
          </p:cNvPr>
          <p:cNvSpPr/>
          <p:nvPr userDrawn="1"/>
        </p:nvSpPr>
        <p:spPr>
          <a:xfrm>
            <a:off x="289260" y="510591"/>
            <a:ext cx="11613480" cy="4105256"/>
          </a:xfrm>
          <a:custGeom>
            <a:avLst/>
            <a:gdLst>
              <a:gd name="connsiteX0" fmla="*/ 2938030 w 3150177"/>
              <a:gd name="connsiteY0" fmla="*/ 940377 h 1113558"/>
              <a:gd name="connsiteX1" fmla="*/ 212148 w 3150177"/>
              <a:gd name="connsiteY1" fmla="*/ 1113559 h 1113558"/>
              <a:gd name="connsiteX2" fmla="*/ 86591 w 3150177"/>
              <a:gd name="connsiteY2" fmla="*/ 988002 h 1113558"/>
              <a:gd name="connsiteX3" fmla="*/ 0 w 3150177"/>
              <a:gd name="connsiteY3" fmla="*/ 125557 h 1113558"/>
              <a:gd name="connsiteX4" fmla="*/ 125557 w 3150177"/>
              <a:gd name="connsiteY4" fmla="*/ 0 h 1113558"/>
              <a:gd name="connsiteX5" fmla="*/ 3024621 w 3150177"/>
              <a:gd name="connsiteY5" fmla="*/ 86591 h 1113558"/>
              <a:gd name="connsiteX6" fmla="*/ 3150178 w 3150177"/>
              <a:gd name="connsiteY6" fmla="*/ 212148 h 1113558"/>
              <a:gd name="connsiteX7" fmla="*/ 3063587 w 3150177"/>
              <a:gd name="connsiteY7" fmla="*/ 814820 h 1113558"/>
              <a:gd name="connsiteX8" fmla="*/ 2938030 w 3150177"/>
              <a:gd name="connsiteY8" fmla="*/ 940377 h 111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177" h="1113558">
                <a:moveTo>
                  <a:pt x="2938030" y="940377"/>
                </a:moveTo>
                <a:lnTo>
                  <a:pt x="212148" y="1113559"/>
                </a:lnTo>
                <a:cubicBezTo>
                  <a:pt x="142875" y="1113559"/>
                  <a:pt x="86591" y="1057275"/>
                  <a:pt x="86591" y="988002"/>
                </a:cubicBezTo>
                <a:lnTo>
                  <a:pt x="0" y="125557"/>
                </a:lnTo>
                <a:cubicBezTo>
                  <a:pt x="0" y="56284"/>
                  <a:pt x="56284" y="0"/>
                  <a:pt x="125557" y="0"/>
                </a:cubicBezTo>
                <a:lnTo>
                  <a:pt x="3024621" y="86591"/>
                </a:lnTo>
                <a:cubicBezTo>
                  <a:pt x="3093893" y="86591"/>
                  <a:pt x="3150178" y="142875"/>
                  <a:pt x="3150178" y="212148"/>
                </a:cubicBezTo>
                <a:lnTo>
                  <a:pt x="3063587" y="814820"/>
                </a:lnTo>
                <a:cubicBezTo>
                  <a:pt x="3063587" y="884093"/>
                  <a:pt x="3007302" y="940377"/>
                  <a:pt x="2938030" y="940377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4846320"/>
            <a:ext cx="10530840" cy="1500187"/>
          </a:xfr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aphic 9">
            <a:extLst>
              <a:ext uri="{FF2B5EF4-FFF2-40B4-BE49-F238E27FC236}">
                <a16:creationId xmlns:a16="http://schemas.microsoft.com/office/drawing/2014/main" id="{E4D3DDD5-1EB2-9E68-90B2-C27354E347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9393" y="1963712"/>
            <a:ext cx="4098533" cy="1158774"/>
            <a:chOff x="1735540" y="2135206"/>
            <a:chExt cx="6973063" cy="197148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56DC8D-D764-5F7F-F22C-2AA79453021F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1A7F03FB-B2CD-A63E-3821-4377A6F594D6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BE0C00C-992E-EDB8-38DD-113BE7EAAE80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B0524D73-419C-3B30-2F1F-138C75177333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7C25648-DCE5-9EFF-F164-0E5D5908A019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9">
                  <a:extLst>
                    <a:ext uri="{FF2B5EF4-FFF2-40B4-BE49-F238E27FC236}">
                      <a16:creationId xmlns:a16="http://schemas.microsoft.com/office/drawing/2014/main" id="{5535B490-9BDF-A056-AB61-C82EA626FBE8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7762E792-E481-7339-1C16-6A68C08CC511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F1D231EB-328D-F142-A6E0-3BA18FF5D694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2F019EC-3526-F74D-51D1-226A4B99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F501C-E438-F13D-258D-DA0548EE1179}"/>
              </a:ext>
            </a:extLst>
          </p:cNvPr>
          <p:cNvSpPr/>
          <p:nvPr userDrawn="1"/>
        </p:nvSpPr>
        <p:spPr>
          <a:xfrm>
            <a:off x="0" y="6131859"/>
            <a:ext cx="2331853" cy="72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4084-B97B-40A5-8DDE-D5E30515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887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3A49-A508-EB7A-0E75-A0FE5614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C0A43-D73D-A3FF-B58E-462865AB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CE106F-DCD3-6641-FFF3-A296FA4DD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5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F8C71-7222-D9ED-F3B2-001E5AE7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C0E70-DD86-3E16-925E-56B42575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A40D02-ECD7-3BA1-B577-4ED24EEE9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2EF2C7C8-12CC-7605-9E3D-BF2C8849171F}"/>
              </a:ext>
            </a:extLst>
          </p:cNvPr>
          <p:cNvSpPr/>
          <p:nvPr userDrawn="1"/>
        </p:nvSpPr>
        <p:spPr>
          <a:xfrm>
            <a:off x="1" y="1"/>
            <a:ext cx="5300607" cy="6171579"/>
          </a:xfrm>
          <a:custGeom>
            <a:avLst/>
            <a:gdLst>
              <a:gd name="connsiteX0" fmla="*/ 0 w 5300607"/>
              <a:gd name="connsiteY0" fmla="*/ 0 h 6171579"/>
              <a:gd name="connsiteX1" fmla="*/ 5300607 w 5300607"/>
              <a:gd name="connsiteY1" fmla="*/ 0 h 6171579"/>
              <a:gd name="connsiteX2" fmla="*/ 4580153 w 5300607"/>
              <a:gd name="connsiteY2" fmla="*/ 5725371 h 6171579"/>
              <a:gd name="connsiteX3" fmla="*/ 4555816 w 5300607"/>
              <a:gd name="connsiteY3" fmla="*/ 5829689 h 6171579"/>
              <a:gd name="connsiteX4" fmla="*/ 4511925 w 5300607"/>
              <a:gd name="connsiteY4" fmla="*/ 5923651 h 6171579"/>
              <a:gd name="connsiteX5" fmla="*/ 4451071 w 5300607"/>
              <a:gd name="connsiteY5" fmla="*/ 6005355 h 6171579"/>
              <a:gd name="connsiteX6" fmla="*/ 4375844 w 5300607"/>
              <a:gd name="connsiteY6" fmla="*/ 6072900 h 6171579"/>
              <a:gd name="connsiteX7" fmla="*/ 4288837 w 5300607"/>
              <a:gd name="connsiteY7" fmla="*/ 6124385 h 6171579"/>
              <a:gd name="connsiteX8" fmla="*/ 4192638 w 5300607"/>
              <a:gd name="connsiteY8" fmla="*/ 6157912 h 6171579"/>
              <a:gd name="connsiteX9" fmla="*/ 4089842 w 5300607"/>
              <a:gd name="connsiteY9" fmla="*/ 6171579 h 6171579"/>
              <a:gd name="connsiteX10" fmla="*/ 3983039 w 5300607"/>
              <a:gd name="connsiteY10" fmla="*/ 6163483 h 6171579"/>
              <a:gd name="connsiteX11" fmla="*/ 0 w 5300607"/>
              <a:gd name="connsiteY11" fmla="*/ 5440113 h 617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0607" h="6171579">
                <a:moveTo>
                  <a:pt x="0" y="0"/>
                </a:moveTo>
                <a:lnTo>
                  <a:pt x="5300607" y="0"/>
                </a:lnTo>
                <a:lnTo>
                  <a:pt x="4580153" y="5725371"/>
                </a:lnTo>
                <a:lnTo>
                  <a:pt x="4555816" y="5829689"/>
                </a:lnTo>
                <a:lnTo>
                  <a:pt x="4511925" y="5923651"/>
                </a:lnTo>
                <a:lnTo>
                  <a:pt x="4451071" y="6005355"/>
                </a:lnTo>
                <a:lnTo>
                  <a:pt x="4375844" y="6072900"/>
                </a:lnTo>
                <a:lnTo>
                  <a:pt x="4288837" y="6124385"/>
                </a:lnTo>
                <a:lnTo>
                  <a:pt x="4192638" y="6157912"/>
                </a:lnTo>
                <a:lnTo>
                  <a:pt x="4089842" y="6171579"/>
                </a:lnTo>
                <a:lnTo>
                  <a:pt x="3983039" y="6163483"/>
                </a:lnTo>
                <a:lnTo>
                  <a:pt x="0" y="5440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1B927-1151-4434-16BD-D520D48E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C4B4-DCAD-9EA6-E435-63347766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22BA0-B67C-E557-F49D-30C86B6CB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DED6-6035-F59B-57AF-EBCD26C7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1611A-2D69-9846-0ECB-DB50B5D5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49CF40-51A2-B3FF-AFAE-A7E99A6B49E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2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790EF85-528C-ACF8-0A14-1200B9B34A78}"/>
              </a:ext>
            </a:extLst>
          </p:cNvPr>
          <p:cNvSpPr/>
          <p:nvPr userDrawn="1"/>
        </p:nvSpPr>
        <p:spPr>
          <a:xfrm>
            <a:off x="1" y="0"/>
            <a:ext cx="5543441" cy="6279394"/>
          </a:xfrm>
          <a:custGeom>
            <a:avLst/>
            <a:gdLst>
              <a:gd name="connsiteX0" fmla="*/ 0 w 5543441"/>
              <a:gd name="connsiteY0" fmla="*/ 0 h 6279394"/>
              <a:gd name="connsiteX1" fmla="*/ 3271319 w 5543441"/>
              <a:gd name="connsiteY1" fmla="*/ 0 h 6279394"/>
              <a:gd name="connsiteX2" fmla="*/ 4480549 w 5543441"/>
              <a:gd name="connsiteY2" fmla="*/ 191096 h 6279394"/>
              <a:gd name="connsiteX3" fmla="*/ 4575028 w 5543441"/>
              <a:gd name="connsiteY3" fmla="*/ 216657 h 6279394"/>
              <a:gd name="connsiteX4" fmla="*/ 4660020 w 5543441"/>
              <a:gd name="connsiteY4" fmla="*/ 260699 h 6279394"/>
              <a:gd name="connsiteX5" fmla="*/ 4733243 w 5543441"/>
              <a:gd name="connsiteY5" fmla="*/ 320907 h 6279394"/>
              <a:gd name="connsiteX6" fmla="*/ 4792422 w 5543441"/>
              <a:gd name="connsiteY6" fmla="*/ 394970 h 6279394"/>
              <a:gd name="connsiteX7" fmla="*/ 4835279 w 5543441"/>
              <a:gd name="connsiteY7" fmla="*/ 480573 h 6279394"/>
              <a:gd name="connsiteX8" fmla="*/ 4859535 w 5543441"/>
              <a:gd name="connsiteY8" fmla="*/ 575406 h 6279394"/>
              <a:gd name="connsiteX9" fmla="*/ 5539742 w 5543441"/>
              <a:gd name="connsiteY9" fmla="*/ 5307909 h 6279394"/>
              <a:gd name="connsiteX10" fmla="*/ 5543441 w 5543441"/>
              <a:gd name="connsiteY10" fmla="*/ 5403308 h 6279394"/>
              <a:gd name="connsiteX11" fmla="*/ 5527887 w 5543441"/>
              <a:gd name="connsiteY11" fmla="*/ 5494421 h 6279394"/>
              <a:gd name="connsiteX12" fmla="*/ 5494860 w 5543441"/>
              <a:gd name="connsiteY12" fmla="*/ 5579006 h 6279394"/>
              <a:gd name="connsiteX13" fmla="*/ 5446140 w 5543441"/>
              <a:gd name="connsiteY13" fmla="*/ 5654812 h 6279394"/>
              <a:gd name="connsiteX14" fmla="*/ 5383502 w 5543441"/>
              <a:gd name="connsiteY14" fmla="*/ 5719598 h 6279394"/>
              <a:gd name="connsiteX15" fmla="*/ 5308725 w 5543441"/>
              <a:gd name="connsiteY15" fmla="*/ 5771116 h 6279394"/>
              <a:gd name="connsiteX16" fmla="*/ 5223587 w 5543441"/>
              <a:gd name="connsiteY16" fmla="*/ 5807121 h 6279394"/>
              <a:gd name="connsiteX17" fmla="*/ 5129868 w 5543441"/>
              <a:gd name="connsiteY17" fmla="*/ 5825367 h 6279394"/>
              <a:gd name="connsiteX18" fmla="*/ 0 w 5543441"/>
              <a:gd name="connsiteY18" fmla="*/ 6279394 h 62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43441" h="6279394">
                <a:moveTo>
                  <a:pt x="0" y="0"/>
                </a:moveTo>
                <a:lnTo>
                  <a:pt x="3271319" y="0"/>
                </a:lnTo>
                <a:lnTo>
                  <a:pt x="4480549" y="191096"/>
                </a:lnTo>
                <a:lnTo>
                  <a:pt x="4575028" y="216657"/>
                </a:lnTo>
                <a:lnTo>
                  <a:pt x="4660020" y="260699"/>
                </a:lnTo>
                <a:lnTo>
                  <a:pt x="4733243" y="320907"/>
                </a:lnTo>
                <a:lnTo>
                  <a:pt x="4792422" y="394970"/>
                </a:lnTo>
                <a:lnTo>
                  <a:pt x="4835279" y="480573"/>
                </a:lnTo>
                <a:lnTo>
                  <a:pt x="4859535" y="575406"/>
                </a:lnTo>
                <a:lnTo>
                  <a:pt x="5539742" y="5307909"/>
                </a:lnTo>
                <a:lnTo>
                  <a:pt x="5543441" y="5403308"/>
                </a:lnTo>
                <a:lnTo>
                  <a:pt x="5527887" y="5494421"/>
                </a:lnTo>
                <a:lnTo>
                  <a:pt x="5494860" y="5579006"/>
                </a:lnTo>
                <a:lnTo>
                  <a:pt x="5446140" y="5654812"/>
                </a:lnTo>
                <a:lnTo>
                  <a:pt x="5383502" y="5719598"/>
                </a:lnTo>
                <a:lnTo>
                  <a:pt x="5308725" y="5771116"/>
                </a:lnTo>
                <a:lnTo>
                  <a:pt x="5223587" y="5807121"/>
                </a:lnTo>
                <a:lnTo>
                  <a:pt x="5129868" y="5825367"/>
                </a:lnTo>
                <a:lnTo>
                  <a:pt x="0" y="62793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A1C9-514B-A355-FD06-013A5ADF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DB411-E04A-5227-826B-DF8D52B78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019F-BFD0-7F06-B0E0-E23123108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F3028-8E93-3B1D-9175-EE84D2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428D-035E-F6A9-45A0-5A2ED16D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8188DC-05A7-65DC-33C1-619DA81DA24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78D991-26F3-04F1-30CC-15E9B8024FD8}"/>
              </a:ext>
            </a:extLst>
          </p:cNvPr>
          <p:cNvSpPr/>
          <p:nvPr userDrawn="1"/>
        </p:nvSpPr>
        <p:spPr>
          <a:xfrm flipH="1">
            <a:off x="0" y="889"/>
            <a:ext cx="12192000" cy="6857111"/>
          </a:xfrm>
          <a:custGeom>
            <a:avLst/>
            <a:gdLst>
              <a:gd name="connsiteX0" fmla="*/ 6314635 w 12127103"/>
              <a:gd name="connsiteY0" fmla="*/ 0 h 6857111"/>
              <a:gd name="connsiteX1" fmla="*/ 0 w 12127103"/>
              <a:gd name="connsiteY1" fmla="*/ 0 h 6857111"/>
              <a:gd name="connsiteX2" fmla="*/ 1258053 w 12127103"/>
              <a:gd name="connsiteY2" fmla="*/ 5451614 h 6857111"/>
              <a:gd name="connsiteX3" fmla="*/ 1271675 w 12127103"/>
              <a:gd name="connsiteY3" fmla="*/ 5499675 h 6857111"/>
              <a:gd name="connsiteX4" fmla="*/ 1289730 w 12127103"/>
              <a:gd name="connsiteY4" fmla="*/ 5545591 h 6857111"/>
              <a:gd name="connsiteX5" fmla="*/ 1311970 w 12127103"/>
              <a:gd name="connsiteY5" fmla="*/ 5589124 h 6857111"/>
              <a:gd name="connsiteX6" fmla="*/ 1338143 w 12127103"/>
              <a:gd name="connsiteY6" fmla="*/ 5630035 h 6857111"/>
              <a:gd name="connsiteX7" fmla="*/ 1368000 w 12127103"/>
              <a:gd name="connsiteY7" fmla="*/ 5668085 h 6857111"/>
              <a:gd name="connsiteX8" fmla="*/ 1401292 w 12127103"/>
              <a:gd name="connsiteY8" fmla="*/ 5703037 h 6857111"/>
              <a:gd name="connsiteX9" fmla="*/ 1437768 w 12127103"/>
              <a:gd name="connsiteY9" fmla="*/ 5734651 h 6857111"/>
              <a:gd name="connsiteX10" fmla="*/ 1477178 w 12127103"/>
              <a:gd name="connsiteY10" fmla="*/ 5762691 h 6857111"/>
              <a:gd name="connsiteX11" fmla="*/ 1519272 w 12127103"/>
              <a:gd name="connsiteY11" fmla="*/ 5786915 h 6857111"/>
              <a:gd name="connsiteX12" fmla="*/ 1563801 w 12127103"/>
              <a:gd name="connsiteY12" fmla="*/ 5807088 h 6857111"/>
              <a:gd name="connsiteX13" fmla="*/ 1610515 w 12127103"/>
              <a:gd name="connsiteY13" fmla="*/ 5822969 h 6857111"/>
              <a:gd name="connsiteX14" fmla="*/ 1659165 w 12127103"/>
              <a:gd name="connsiteY14" fmla="*/ 5834321 h 6857111"/>
              <a:gd name="connsiteX15" fmla="*/ 7284508 w 12127103"/>
              <a:gd name="connsiteY15" fmla="*/ 6857111 h 6857111"/>
              <a:gd name="connsiteX16" fmla="*/ 9669723 w 12127103"/>
              <a:gd name="connsiteY16" fmla="*/ 6857111 h 6857111"/>
              <a:gd name="connsiteX17" fmla="*/ 12127103 w 12127103"/>
              <a:gd name="connsiteY17" fmla="*/ 2027102 h 6857111"/>
              <a:gd name="connsiteX18" fmla="*/ 12127103 w 12127103"/>
              <a:gd name="connsiteY18" fmla="*/ 869569 h 6857111"/>
              <a:gd name="connsiteX19" fmla="*/ 12083120 w 12127103"/>
              <a:gd name="connsiteY19" fmla="*/ 851964 h 6857111"/>
              <a:gd name="connsiteX20" fmla="*/ 12037565 w 12127103"/>
              <a:gd name="connsiteY20" fmla="*/ 838591 h 6857111"/>
              <a:gd name="connsiteX21" fmla="*/ 11989843 w 12127103"/>
              <a:gd name="connsiteY21" fmla="*/ 829327 h 68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27103" h="6857111">
                <a:moveTo>
                  <a:pt x="6314635" y="0"/>
                </a:moveTo>
                <a:lnTo>
                  <a:pt x="0" y="0"/>
                </a:lnTo>
                <a:lnTo>
                  <a:pt x="1258053" y="5451614"/>
                </a:lnTo>
                <a:lnTo>
                  <a:pt x="1271675" y="5499675"/>
                </a:lnTo>
                <a:lnTo>
                  <a:pt x="1289730" y="5545591"/>
                </a:lnTo>
                <a:lnTo>
                  <a:pt x="1311970" y="5589124"/>
                </a:lnTo>
                <a:lnTo>
                  <a:pt x="1338143" y="5630035"/>
                </a:lnTo>
                <a:lnTo>
                  <a:pt x="1368000" y="5668085"/>
                </a:lnTo>
                <a:lnTo>
                  <a:pt x="1401292" y="5703037"/>
                </a:lnTo>
                <a:lnTo>
                  <a:pt x="1437768" y="5734651"/>
                </a:lnTo>
                <a:lnTo>
                  <a:pt x="1477178" y="5762691"/>
                </a:lnTo>
                <a:lnTo>
                  <a:pt x="1519272" y="5786915"/>
                </a:lnTo>
                <a:lnTo>
                  <a:pt x="1563801" y="5807088"/>
                </a:lnTo>
                <a:lnTo>
                  <a:pt x="1610515" y="5822969"/>
                </a:lnTo>
                <a:lnTo>
                  <a:pt x="1659165" y="5834321"/>
                </a:lnTo>
                <a:lnTo>
                  <a:pt x="7284508" y="6857111"/>
                </a:lnTo>
                <a:lnTo>
                  <a:pt x="9669723" y="6857111"/>
                </a:lnTo>
                <a:lnTo>
                  <a:pt x="12127103" y="2027102"/>
                </a:lnTo>
                <a:lnTo>
                  <a:pt x="12127103" y="869569"/>
                </a:lnTo>
                <a:lnTo>
                  <a:pt x="12083120" y="851964"/>
                </a:lnTo>
                <a:lnTo>
                  <a:pt x="12037565" y="838591"/>
                </a:lnTo>
                <a:lnTo>
                  <a:pt x="11989843" y="8293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C9272-C770-E57B-287A-234958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80" y="1709738"/>
            <a:ext cx="896232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1480" y="4589463"/>
            <a:ext cx="89623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4A965F-5F54-8AAC-C6C0-EDCE3931B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20177C-88C9-F8D9-C2D3-9F309289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61339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13E559-C589-9477-7A07-B74F7D176D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4589463"/>
            <a:ext cx="106133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C77331E-5A08-61B3-97F6-8D461DB8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4FD188-2C8E-68D1-1E25-D1EDFA1E2CEF}"/>
              </a:ext>
            </a:extLst>
          </p:cNvPr>
          <p:cNvGrpSpPr/>
          <p:nvPr userDrawn="1"/>
        </p:nvGrpSpPr>
        <p:grpSpPr>
          <a:xfrm>
            <a:off x="1272711" y="435999"/>
            <a:ext cx="9646577" cy="2839276"/>
            <a:chOff x="1272711" y="435999"/>
            <a:chExt cx="9646577" cy="2839276"/>
          </a:xfrm>
        </p:grpSpPr>
        <p:sp>
          <p:nvSpPr>
            <p:cNvPr id="2" name="object 5">
              <a:extLst>
                <a:ext uri="{FF2B5EF4-FFF2-40B4-BE49-F238E27FC236}">
                  <a16:creationId xmlns:a16="http://schemas.microsoft.com/office/drawing/2014/main" id="{C0429920-2958-E303-31D7-D732893386C4}"/>
                </a:ext>
              </a:extLst>
            </p:cNvPr>
            <p:cNvSpPr/>
            <p:nvPr userDrawn="1"/>
          </p:nvSpPr>
          <p:spPr>
            <a:xfrm>
              <a:off x="7851960" y="548456"/>
              <a:ext cx="3067328" cy="2605105"/>
            </a:xfrm>
            <a:custGeom>
              <a:avLst/>
              <a:gdLst/>
              <a:ahLst/>
              <a:cxnLst/>
              <a:rect l="l" t="t" r="r" b="b"/>
              <a:pathLst>
                <a:path w="3299459" h="2802254">
                  <a:moveTo>
                    <a:pt x="118986" y="0"/>
                  </a:moveTo>
                  <a:lnTo>
                    <a:pt x="77215" y="4402"/>
                  </a:lnTo>
                  <a:lnTo>
                    <a:pt x="41648" y="22814"/>
                  </a:lnTo>
                  <a:lnTo>
                    <a:pt x="15067" y="52162"/>
                  </a:lnTo>
                  <a:lnTo>
                    <a:pt x="256" y="89372"/>
                  </a:lnTo>
                  <a:lnTo>
                    <a:pt x="0" y="131368"/>
                  </a:lnTo>
                  <a:lnTo>
                    <a:pt x="472795" y="2711069"/>
                  </a:lnTo>
                  <a:lnTo>
                    <a:pt x="491702" y="2755837"/>
                  </a:lnTo>
                  <a:lnTo>
                    <a:pt x="526151" y="2787256"/>
                  </a:lnTo>
                  <a:lnTo>
                    <a:pt x="570397" y="2801958"/>
                  </a:lnTo>
                  <a:lnTo>
                    <a:pt x="618693" y="2796578"/>
                  </a:lnTo>
                  <a:lnTo>
                    <a:pt x="3223552" y="1906257"/>
                  </a:lnTo>
                  <a:lnTo>
                    <a:pt x="3262270" y="1883512"/>
                  </a:lnTo>
                  <a:lnTo>
                    <a:pt x="3288155" y="1848780"/>
                  </a:lnTo>
                  <a:lnTo>
                    <a:pt x="3298931" y="1806823"/>
                  </a:lnTo>
                  <a:lnTo>
                    <a:pt x="3292322" y="1762404"/>
                  </a:lnTo>
                  <a:lnTo>
                    <a:pt x="2753055" y="282638"/>
                  </a:lnTo>
                  <a:lnTo>
                    <a:pt x="2715899" y="232124"/>
                  </a:lnTo>
                  <a:lnTo>
                    <a:pt x="2657360" y="209613"/>
                  </a:lnTo>
                  <a:lnTo>
                    <a:pt x="118986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79AE7E17-72EF-AAA2-AE43-279CB4C13E3C}"/>
                </a:ext>
              </a:extLst>
            </p:cNvPr>
            <p:cNvSpPr/>
            <p:nvPr userDrawn="1"/>
          </p:nvSpPr>
          <p:spPr>
            <a:xfrm>
              <a:off x="3581400" y="435999"/>
              <a:ext cx="4160610" cy="2680076"/>
            </a:xfrm>
            <a:custGeom>
              <a:avLst/>
              <a:gdLst/>
              <a:ahLst/>
              <a:cxnLst/>
              <a:rect l="l" t="t" r="r" b="b"/>
              <a:pathLst>
                <a:path w="4475480" h="2882900">
                  <a:moveTo>
                    <a:pt x="160877" y="0"/>
                  </a:moveTo>
                  <a:lnTo>
                    <a:pt x="118168" y="10034"/>
                  </a:lnTo>
                  <a:lnTo>
                    <a:pt x="80058" y="29604"/>
                  </a:lnTo>
                  <a:lnTo>
                    <a:pt x="47866" y="57277"/>
                  </a:lnTo>
                  <a:lnTo>
                    <a:pt x="22912" y="91620"/>
                  </a:lnTo>
                  <a:lnTo>
                    <a:pt x="6517" y="131200"/>
                  </a:lnTo>
                  <a:lnTo>
                    <a:pt x="0" y="174584"/>
                  </a:lnTo>
                  <a:lnTo>
                    <a:pt x="4681" y="220339"/>
                  </a:lnTo>
                  <a:lnTo>
                    <a:pt x="475013" y="2258409"/>
                  </a:lnTo>
                  <a:lnTo>
                    <a:pt x="494328" y="2307683"/>
                  </a:lnTo>
                  <a:lnTo>
                    <a:pt x="526335" y="2348503"/>
                  </a:lnTo>
                  <a:lnTo>
                    <a:pt x="568612" y="2378560"/>
                  </a:lnTo>
                  <a:lnTo>
                    <a:pt x="618738" y="2395544"/>
                  </a:lnTo>
                  <a:lnTo>
                    <a:pt x="3284481" y="2880227"/>
                  </a:lnTo>
                  <a:lnTo>
                    <a:pt x="3331277" y="2882578"/>
                  </a:lnTo>
                  <a:lnTo>
                    <a:pt x="3376049" y="2873159"/>
                  </a:lnTo>
                  <a:lnTo>
                    <a:pt x="3416757" y="2852981"/>
                  </a:lnTo>
                  <a:lnTo>
                    <a:pt x="3451366" y="2823056"/>
                  </a:lnTo>
                  <a:lnTo>
                    <a:pt x="3477839" y="2784393"/>
                  </a:lnTo>
                  <a:lnTo>
                    <a:pt x="4455497" y="862794"/>
                  </a:lnTo>
                  <a:lnTo>
                    <a:pt x="4470808" y="820693"/>
                  </a:lnTo>
                  <a:lnTo>
                    <a:pt x="4475262" y="778092"/>
                  </a:lnTo>
                  <a:lnTo>
                    <a:pt x="4469690" y="736600"/>
                  </a:lnTo>
                  <a:lnTo>
                    <a:pt x="4454926" y="697826"/>
                  </a:lnTo>
                  <a:lnTo>
                    <a:pt x="4431801" y="663377"/>
                  </a:lnTo>
                  <a:lnTo>
                    <a:pt x="4401148" y="634863"/>
                  </a:lnTo>
                  <a:lnTo>
                    <a:pt x="4363798" y="613893"/>
                  </a:lnTo>
                  <a:lnTo>
                    <a:pt x="4320585" y="602075"/>
                  </a:lnTo>
                  <a:lnTo>
                    <a:pt x="206865" y="934"/>
                  </a:lnTo>
                  <a:lnTo>
                    <a:pt x="160877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A12E135-BFB4-02D7-A7D1-F2695F18A037}"/>
                </a:ext>
              </a:extLst>
            </p:cNvPr>
            <p:cNvSpPr/>
            <p:nvPr userDrawn="1"/>
          </p:nvSpPr>
          <p:spPr>
            <a:xfrm>
              <a:off x="1272711" y="534368"/>
              <a:ext cx="2596337" cy="2740907"/>
            </a:xfrm>
            <a:custGeom>
              <a:avLst/>
              <a:gdLst>
                <a:gd name="connsiteX0" fmla="*/ 838200 w 1467464"/>
                <a:gd name="connsiteY0" fmla="*/ 63751 h 1549175"/>
                <a:gd name="connsiteX1" fmla="*/ 1459923 w 1467464"/>
                <a:gd name="connsiteY1" fmla="*/ 1337503 h 1549175"/>
                <a:gd name="connsiteX2" fmla="*/ 1383723 w 1467464"/>
                <a:gd name="connsiteY2" fmla="*/ 1442278 h 1549175"/>
                <a:gd name="connsiteX3" fmla="*/ 104775 w 1467464"/>
                <a:gd name="connsiteY3" fmla="*/ 1548785 h 1549175"/>
                <a:gd name="connsiteX4" fmla="*/ 0 w 1467464"/>
                <a:gd name="connsiteY4" fmla="*/ 1472585 h 1549175"/>
                <a:gd name="connsiteX5" fmla="*/ 23380 w 1467464"/>
                <a:gd name="connsiteY5" fmla="*/ 349501 h 1549175"/>
                <a:gd name="connsiteX6" fmla="*/ 99580 w 1467464"/>
                <a:gd name="connsiteY6" fmla="*/ 244726 h 1549175"/>
                <a:gd name="connsiteX7" fmla="*/ 696191 w 1467464"/>
                <a:gd name="connsiteY7" fmla="*/ 9198 h 1549175"/>
                <a:gd name="connsiteX8" fmla="*/ 838200 w 1467464"/>
                <a:gd name="connsiteY8" fmla="*/ 63751 h 154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549175">
                  <a:moveTo>
                    <a:pt x="838200" y="63751"/>
                  </a:moveTo>
                  <a:lnTo>
                    <a:pt x="1459923" y="1337503"/>
                  </a:lnTo>
                  <a:cubicBezTo>
                    <a:pt x="1485034" y="1385994"/>
                    <a:pt x="1444337" y="1437948"/>
                    <a:pt x="1383723" y="1442278"/>
                  </a:cubicBezTo>
                  <a:lnTo>
                    <a:pt x="104775" y="1548785"/>
                  </a:lnTo>
                  <a:cubicBezTo>
                    <a:pt x="51089" y="1553114"/>
                    <a:pt x="0" y="1521076"/>
                    <a:pt x="0" y="1472585"/>
                  </a:cubicBezTo>
                  <a:lnTo>
                    <a:pt x="23380" y="349501"/>
                  </a:lnTo>
                  <a:cubicBezTo>
                    <a:pt x="25111" y="290619"/>
                    <a:pt x="48491" y="265508"/>
                    <a:pt x="99580" y="244726"/>
                  </a:cubicBezTo>
                  <a:lnTo>
                    <a:pt x="696191" y="9198"/>
                  </a:lnTo>
                  <a:cubicBezTo>
                    <a:pt x="754207" y="-13315"/>
                    <a:pt x="810491" y="5735"/>
                    <a:pt x="838200" y="63751"/>
                  </a:cubicBezTo>
                  <a:close/>
                </a:path>
              </a:pathLst>
            </a:custGeom>
            <a:solidFill>
              <a:schemeClr val="accent2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6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D52B0B54-4852-B948-01F8-ADE4CA4DF46F}"/>
              </a:ext>
            </a:extLst>
          </p:cNvPr>
          <p:cNvSpPr/>
          <p:nvPr userDrawn="1"/>
        </p:nvSpPr>
        <p:spPr>
          <a:xfrm flipH="1">
            <a:off x="199119" y="0"/>
            <a:ext cx="9769257" cy="6832156"/>
          </a:xfrm>
          <a:custGeom>
            <a:avLst/>
            <a:gdLst>
              <a:gd name="connsiteX0" fmla="*/ 9769257 w 9769257"/>
              <a:gd name="connsiteY0" fmla="*/ 0 h 6832156"/>
              <a:gd name="connsiteX1" fmla="*/ 0 w 9769257"/>
              <a:gd name="connsiteY1" fmla="*/ 0 h 6832156"/>
              <a:gd name="connsiteX2" fmla="*/ 3060742 w 9769257"/>
              <a:gd name="connsiteY2" fmla="*/ 6832156 h 6832156"/>
              <a:gd name="connsiteX3" fmla="*/ 5108869 w 9769257"/>
              <a:gd name="connsiteY3" fmla="*/ 6832156 h 6832156"/>
              <a:gd name="connsiteX4" fmla="*/ 8977050 w 9769257"/>
              <a:gd name="connsiteY4" fmla="*/ 5964710 h 6832156"/>
              <a:gd name="connsiteX5" fmla="*/ 9040972 w 9769257"/>
              <a:gd name="connsiteY5" fmla="*/ 5945718 h 6832156"/>
              <a:gd name="connsiteX6" fmla="*/ 9099498 w 9769257"/>
              <a:gd name="connsiteY6" fmla="*/ 5919024 h 6832156"/>
              <a:gd name="connsiteX7" fmla="*/ 9151865 w 9769257"/>
              <a:gd name="connsiteY7" fmla="*/ 5885408 h 6832156"/>
              <a:gd name="connsiteX8" fmla="*/ 9197307 w 9769257"/>
              <a:gd name="connsiteY8" fmla="*/ 5845650 h 6832156"/>
              <a:gd name="connsiteX9" fmla="*/ 9235062 w 9769257"/>
              <a:gd name="connsiteY9" fmla="*/ 5800529 h 6832156"/>
              <a:gd name="connsiteX10" fmla="*/ 9264365 w 9769257"/>
              <a:gd name="connsiteY10" fmla="*/ 5750826 h 6832156"/>
              <a:gd name="connsiteX11" fmla="*/ 9284451 w 9769257"/>
              <a:gd name="connsiteY11" fmla="*/ 5697319 h 6832156"/>
              <a:gd name="connsiteX12" fmla="*/ 9294556 w 9769257"/>
              <a:gd name="connsiteY12" fmla="*/ 5640787 h 68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69257" h="6832156">
                <a:moveTo>
                  <a:pt x="9769257" y="0"/>
                </a:moveTo>
                <a:lnTo>
                  <a:pt x="0" y="0"/>
                </a:lnTo>
                <a:lnTo>
                  <a:pt x="3060742" y="6832156"/>
                </a:lnTo>
                <a:lnTo>
                  <a:pt x="5108869" y="6832156"/>
                </a:lnTo>
                <a:lnTo>
                  <a:pt x="8977050" y="5964710"/>
                </a:lnTo>
                <a:lnTo>
                  <a:pt x="9040972" y="5945718"/>
                </a:lnTo>
                <a:lnTo>
                  <a:pt x="9099498" y="5919024"/>
                </a:lnTo>
                <a:lnTo>
                  <a:pt x="9151865" y="5885408"/>
                </a:lnTo>
                <a:lnTo>
                  <a:pt x="9197307" y="5845650"/>
                </a:lnTo>
                <a:lnTo>
                  <a:pt x="9235062" y="5800529"/>
                </a:lnTo>
                <a:lnTo>
                  <a:pt x="9264365" y="5750826"/>
                </a:lnTo>
                <a:lnTo>
                  <a:pt x="9284451" y="5697319"/>
                </a:lnTo>
                <a:lnTo>
                  <a:pt x="9294556" y="5640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C9272-C770-E57B-287A-234958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32155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263-8415-9AB9-87A1-B101BBD7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321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6842-B45C-C5B9-22CA-D641484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321-0802-5558-4849-4A5D93EF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4A965F-5F54-8AAC-C6C0-EDCE3931B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BA3DBD3-660F-2E4F-DD39-04C5AC0045E5}"/>
              </a:ext>
            </a:extLst>
          </p:cNvPr>
          <p:cNvSpPr/>
          <p:nvPr userDrawn="1"/>
        </p:nvSpPr>
        <p:spPr>
          <a:xfrm flipH="1">
            <a:off x="182880" y="91439"/>
            <a:ext cx="11887200" cy="6583680"/>
          </a:xfrm>
          <a:custGeom>
            <a:avLst/>
            <a:gdLst>
              <a:gd name="connsiteX0" fmla="*/ 2889539 w 3070513"/>
              <a:gd name="connsiteY0" fmla="*/ 1893743 h 2066925"/>
              <a:gd name="connsiteX1" fmla="*/ 267566 w 3070513"/>
              <a:gd name="connsiteY1" fmla="*/ 2066925 h 2066925"/>
              <a:gd name="connsiteX2" fmla="*/ 86591 w 3070513"/>
              <a:gd name="connsiteY2" fmla="*/ 1885950 h 2066925"/>
              <a:gd name="connsiteX3" fmla="*/ 0 w 3070513"/>
              <a:gd name="connsiteY3" fmla="*/ 180975 h 2066925"/>
              <a:gd name="connsiteX4" fmla="*/ 180975 w 3070513"/>
              <a:gd name="connsiteY4" fmla="*/ 0 h 2066925"/>
              <a:gd name="connsiteX5" fmla="*/ 2889539 w 3070513"/>
              <a:gd name="connsiteY5" fmla="*/ 86591 h 2066925"/>
              <a:gd name="connsiteX6" fmla="*/ 3070514 w 3070513"/>
              <a:gd name="connsiteY6" fmla="*/ 267566 h 2066925"/>
              <a:gd name="connsiteX7" fmla="*/ 3070514 w 3070513"/>
              <a:gd name="connsiteY7" fmla="*/ 1712768 h 2066925"/>
              <a:gd name="connsiteX8" fmla="*/ 2889539 w 3070513"/>
              <a:gd name="connsiteY8" fmla="*/ 1893743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513" h="2066925">
                <a:moveTo>
                  <a:pt x="2889539" y="1893743"/>
                </a:moveTo>
                <a:lnTo>
                  <a:pt x="267566" y="2066925"/>
                </a:lnTo>
                <a:cubicBezTo>
                  <a:pt x="167986" y="2066925"/>
                  <a:pt x="86591" y="1985530"/>
                  <a:pt x="86591" y="1885950"/>
                </a:cubicBezTo>
                <a:lnTo>
                  <a:pt x="0" y="180975"/>
                </a:lnTo>
                <a:cubicBezTo>
                  <a:pt x="0" y="81395"/>
                  <a:pt x="81395" y="0"/>
                  <a:pt x="180975" y="0"/>
                </a:cubicBezTo>
                <a:lnTo>
                  <a:pt x="2889539" y="86591"/>
                </a:lnTo>
                <a:cubicBezTo>
                  <a:pt x="2989119" y="86591"/>
                  <a:pt x="3070514" y="167986"/>
                  <a:pt x="3070514" y="267566"/>
                </a:cubicBezTo>
                <a:lnTo>
                  <a:pt x="3070514" y="1712768"/>
                </a:lnTo>
                <a:cubicBezTo>
                  <a:pt x="3070514" y="1813214"/>
                  <a:pt x="2989119" y="1893743"/>
                  <a:pt x="2889539" y="1893743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14400"/>
            <a:ext cx="5023104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5023104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BA1CA12-278B-60D7-718D-CD6B78DD44BB}"/>
              </a:ext>
            </a:extLst>
          </p:cNvPr>
          <p:cNvSpPr/>
          <p:nvPr userDrawn="1"/>
        </p:nvSpPr>
        <p:spPr>
          <a:xfrm>
            <a:off x="6201125" y="371513"/>
            <a:ext cx="5887085" cy="5959645"/>
          </a:xfrm>
          <a:custGeom>
            <a:avLst/>
            <a:gdLst/>
            <a:ahLst/>
            <a:cxnLst/>
            <a:rect l="l" t="t" r="r" b="b"/>
            <a:pathLst>
              <a:path w="5887084" h="5307965">
                <a:moveTo>
                  <a:pt x="5634838" y="0"/>
                </a:moveTo>
                <a:lnTo>
                  <a:pt x="212649" y="456920"/>
                </a:lnTo>
                <a:lnTo>
                  <a:pt x="168272" y="464998"/>
                </a:lnTo>
                <a:lnTo>
                  <a:pt x="127608" y="480869"/>
                </a:lnTo>
                <a:lnTo>
                  <a:pt x="91341" y="503620"/>
                </a:lnTo>
                <a:lnTo>
                  <a:pt x="60158" y="532339"/>
                </a:lnTo>
                <a:lnTo>
                  <a:pt x="34747" y="566115"/>
                </a:lnTo>
                <a:lnTo>
                  <a:pt x="15792" y="604035"/>
                </a:lnTo>
                <a:lnTo>
                  <a:pt x="3981" y="645187"/>
                </a:lnTo>
                <a:lnTo>
                  <a:pt x="0" y="688659"/>
                </a:lnTo>
                <a:lnTo>
                  <a:pt x="4534" y="733539"/>
                </a:lnTo>
                <a:lnTo>
                  <a:pt x="878916" y="5120754"/>
                </a:lnTo>
                <a:lnTo>
                  <a:pt x="892573" y="5165442"/>
                </a:lnTo>
                <a:lnTo>
                  <a:pt x="914158" y="5205335"/>
                </a:lnTo>
                <a:lnTo>
                  <a:pt x="942593" y="5239708"/>
                </a:lnTo>
                <a:lnTo>
                  <a:pt x="976805" y="5267836"/>
                </a:lnTo>
                <a:lnTo>
                  <a:pt x="1015715" y="5288992"/>
                </a:lnTo>
                <a:lnTo>
                  <a:pt x="1058249" y="5302452"/>
                </a:lnTo>
                <a:lnTo>
                  <a:pt x="1103331" y="5307489"/>
                </a:lnTo>
                <a:lnTo>
                  <a:pt x="1149883" y="5303380"/>
                </a:lnTo>
                <a:lnTo>
                  <a:pt x="3931780" y="4774209"/>
                </a:lnTo>
                <a:lnTo>
                  <a:pt x="3976383" y="4760982"/>
                </a:lnTo>
                <a:lnTo>
                  <a:pt x="4016887" y="4739494"/>
                </a:lnTo>
                <a:lnTo>
                  <a:pt x="4052230" y="4710612"/>
                </a:lnTo>
                <a:lnTo>
                  <a:pt x="4081352" y="4675202"/>
                </a:lnTo>
                <a:lnTo>
                  <a:pt x="4103192" y="4634128"/>
                </a:lnTo>
                <a:lnTo>
                  <a:pt x="5869115" y="319151"/>
                </a:lnTo>
                <a:lnTo>
                  <a:pt x="5882358" y="275213"/>
                </a:lnTo>
                <a:lnTo>
                  <a:pt x="5886703" y="231548"/>
                </a:lnTo>
                <a:lnTo>
                  <a:pt x="5882812" y="189061"/>
                </a:lnTo>
                <a:lnTo>
                  <a:pt x="5871350" y="148654"/>
                </a:lnTo>
                <a:lnTo>
                  <a:pt x="5852980" y="111233"/>
                </a:lnTo>
                <a:lnTo>
                  <a:pt x="5828364" y="77700"/>
                </a:lnTo>
                <a:lnTo>
                  <a:pt x="5798168" y="48960"/>
                </a:lnTo>
                <a:lnTo>
                  <a:pt x="5763053" y="25916"/>
                </a:lnTo>
                <a:lnTo>
                  <a:pt x="5723685" y="9472"/>
                </a:lnTo>
                <a:lnTo>
                  <a:pt x="5680725" y="532"/>
                </a:lnTo>
                <a:lnTo>
                  <a:pt x="56348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6FF8C6F-3D2E-7F7D-2075-80E00B099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9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82E0CEA-C7E4-EAB9-612E-75B399827E8F}"/>
              </a:ext>
            </a:extLst>
          </p:cNvPr>
          <p:cNvSpPr/>
          <p:nvPr userDrawn="1"/>
        </p:nvSpPr>
        <p:spPr>
          <a:xfrm flipV="1">
            <a:off x="121920" y="182878"/>
            <a:ext cx="11887200" cy="6583680"/>
          </a:xfrm>
          <a:custGeom>
            <a:avLst/>
            <a:gdLst>
              <a:gd name="connsiteX0" fmla="*/ 3252355 w 3499143"/>
              <a:gd name="connsiteY0" fmla="*/ 2386446 h 2386445"/>
              <a:gd name="connsiteX1" fmla="*/ 246784 w 3499143"/>
              <a:gd name="connsiteY1" fmla="*/ 2299855 h 2386445"/>
              <a:gd name="connsiteX2" fmla="*/ 0 w 3499143"/>
              <a:gd name="connsiteY2" fmla="*/ 2053071 h 2386445"/>
              <a:gd name="connsiteX3" fmla="*/ 173182 w 3499143"/>
              <a:gd name="connsiteY3" fmla="*/ 506557 h 2386445"/>
              <a:gd name="connsiteX4" fmla="*/ 419966 w 3499143"/>
              <a:gd name="connsiteY4" fmla="*/ 259773 h 2386445"/>
              <a:gd name="connsiteX5" fmla="*/ 3252355 w 3499143"/>
              <a:gd name="connsiteY5" fmla="*/ 0 h 2386445"/>
              <a:gd name="connsiteX6" fmla="*/ 3499139 w 3499143"/>
              <a:gd name="connsiteY6" fmla="*/ 246784 h 2386445"/>
              <a:gd name="connsiteX7" fmla="*/ 3499139 w 3499143"/>
              <a:gd name="connsiteY7" fmla="*/ 2139662 h 2386445"/>
              <a:gd name="connsiteX8" fmla="*/ 3252355 w 3499143"/>
              <a:gd name="connsiteY8" fmla="*/ 2386446 h 238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9143" h="2386445">
                <a:moveTo>
                  <a:pt x="3252355" y="2386446"/>
                </a:moveTo>
                <a:lnTo>
                  <a:pt x="246784" y="2299855"/>
                </a:lnTo>
                <a:cubicBezTo>
                  <a:pt x="109970" y="2299855"/>
                  <a:pt x="0" y="2189018"/>
                  <a:pt x="0" y="2053071"/>
                </a:cubicBezTo>
                <a:lnTo>
                  <a:pt x="173182" y="506557"/>
                </a:lnTo>
                <a:cubicBezTo>
                  <a:pt x="173182" y="369743"/>
                  <a:pt x="284018" y="259773"/>
                  <a:pt x="419966" y="259773"/>
                </a:cubicBezTo>
                <a:lnTo>
                  <a:pt x="3252355" y="0"/>
                </a:lnTo>
                <a:cubicBezTo>
                  <a:pt x="3389168" y="0"/>
                  <a:pt x="3499139" y="110836"/>
                  <a:pt x="3499139" y="246784"/>
                </a:cubicBezTo>
                <a:lnTo>
                  <a:pt x="3499139" y="2139662"/>
                </a:lnTo>
                <a:cubicBezTo>
                  <a:pt x="3500005" y="2275609"/>
                  <a:pt x="3389168" y="2386446"/>
                  <a:pt x="3252355" y="2386446"/>
                </a:cubicBezTo>
                <a:close/>
              </a:path>
            </a:pathLst>
          </a:custGeom>
          <a:solidFill>
            <a:schemeClr val="accent2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96" y="914400"/>
            <a:ext cx="5026152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648" y="2103120"/>
            <a:ext cx="5026152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93E21C-5FFA-4EA5-8831-DA3028636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BAB-7F90-BD15-66BE-732AC0D8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96" y="914400"/>
            <a:ext cx="5026152" cy="118872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8012-28DD-DD27-B39D-B13A42C4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648" y="2103120"/>
            <a:ext cx="5026152" cy="384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4F2-9FB0-03D7-0F44-C38EFBF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C29F2-293D-0AFA-A533-4AE0AF7C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52AFC2C7-F44F-95B7-D9F8-01427904E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EA26556C-9E71-2FEB-A8F7-FB6EB26208DF}"/>
              </a:ext>
            </a:extLst>
          </p:cNvPr>
          <p:cNvSpPr/>
          <p:nvPr userDrawn="1"/>
        </p:nvSpPr>
        <p:spPr>
          <a:xfrm>
            <a:off x="170411" y="695962"/>
            <a:ext cx="5737044" cy="5339080"/>
          </a:xfrm>
          <a:custGeom>
            <a:avLst/>
            <a:gdLst/>
            <a:ahLst/>
            <a:cxnLst/>
            <a:rect l="l" t="t" r="r" b="b"/>
            <a:pathLst>
              <a:path w="6061710" h="5339080">
                <a:moveTo>
                  <a:pt x="5671496" y="0"/>
                </a:moveTo>
                <a:lnTo>
                  <a:pt x="5622244" y="975"/>
                </a:lnTo>
                <a:lnTo>
                  <a:pt x="374032" y="404861"/>
                </a:lnTo>
                <a:lnTo>
                  <a:pt x="327307" y="411044"/>
                </a:lnTo>
                <a:lnTo>
                  <a:pt x="282642" y="422050"/>
                </a:lnTo>
                <a:lnTo>
                  <a:pt x="240292" y="437563"/>
                </a:lnTo>
                <a:lnTo>
                  <a:pt x="200512" y="457269"/>
                </a:lnTo>
                <a:lnTo>
                  <a:pt x="163555" y="480853"/>
                </a:lnTo>
                <a:lnTo>
                  <a:pt x="129677" y="508001"/>
                </a:lnTo>
                <a:lnTo>
                  <a:pt x="99132" y="538399"/>
                </a:lnTo>
                <a:lnTo>
                  <a:pt x="72173" y="571731"/>
                </a:lnTo>
                <a:lnTo>
                  <a:pt x="49056" y="607683"/>
                </a:lnTo>
                <a:lnTo>
                  <a:pt x="30035" y="645941"/>
                </a:lnTo>
                <a:lnTo>
                  <a:pt x="15365" y="686189"/>
                </a:lnTo>
                <a:lnTo>
                  <a:pt x="5299" y="728115"/>
                </a:lnTo>
                <a:lnTo>
                  <a:pt x="92" y="771402"/>
                </a:lnTo>
                <a:lnTo>
                  <a:pt x="0" y="815736"/>
                </a:lnTo>
                <a:lnTo>
                  <a:pt x="5275" y="860803"/>
                </a:lnTo>
                <a:lnTo>
                  <a:pt x="646765" y="4476290"/>
                </a:lnTo>
                <a:lnTo>
                  <a:pt x="657656" y="4521442"/>
                </a:lnTo>
                <a:lnTo>
                  <a:pt x="673723" y="4564368"/>
                </a:lnTo>
                <a:lnTo>
                  <a:pt x="694623" y="4604753"/>
                </a:lnTo>
                <a:lnTo>
                  <a:pt x="720019" y="4642284"/>
                </a:lnTo>
                <a:lnTo>
                  <a:pt x="749570" y="4676645"/>
                </a:lnTo>
                <a:lnTo>
                  <a:pt x="782935" y="4707521"/>
                </a:lnTo>
                <a:lnTo>
                  <a:pt x="819777" y="4734599"/>
                </a:lnTo>
                <a:lnTo>
                  <a:pt x="859753" y="4757563"/>
                </a:lnTo>
                <a:lnTo>
                  <a:pt x="902526" y="4776099"/>
                </a:lnTo>
                <a:lnTo>
                  <a:pt x="947755" y="4789893"/>
                </a:lnTo>
                <a:lnTo>
                  <a:pt x="995100" y="4798629"/>
                </a:lnTo>
                <a:lnTo>
                  <a:pt x="5240812" y="5335153"/>
                </a:lnTo>
                <a:lnTo>
                  <a:pt x="5290036" y="5338519"/>
                </a:lnTo>
                <a:lnTo>
                  <a:pt x="5338217" y="5336269"/>
                </a:lnTo>
                <a:lnTo>
                  <a:pt x="5384983" y="5328694"/>
                </a:lnTo>
                <a:lnTo>
                  <a:pt x="5429961" y="5316084"/>
                </a:lnTo>
                <a:lnTo>
                  <a:pt x="5472782" y="5298729"/>
                </a:lnTo>
                <a:lnTo>
                  <a:pt x="5513072" y="5276918"/>
                </a:lnTo>
                <a:lnTo>
                  <a:pt x="5550462" y="5250943"/>
                </a:lnTo>
                <a:lnTo>
                  <a:pt x="5584578" y="5221092"/>
                </a:lnTo>
                <a:lnTo>
                  <a:pt x="5615050" y="5187657"/>
                </a:lnTo>
                <a:lnTo>
                  <a:pt x="5641506" y="5150927"/>
                </a:lnTo>
                <a:lnTo>
                  <a:pt x="5663574" y="5111192"/>
                </a:lnTo>
                <a:lnTo>
                  <a:pt x="5680883" y="5068743"/>
                </a:lnTo>
                <a:lnTo>
                  <a:pt x="5693062" y="5023869"/>
                </a:lnTo>
                <a:lnTo>
                  <a:pt x="5699739" y="4976861"/>
                </a:lnTo>
                <a:lnTo>
                  <a:pt x="6060736" y="420964"/>
                </a:lnTo>
                <a:lnTo>
                  <a:pt x="6061562" y="373605"/>
                </a:lnTo>
                <a:lnTo>
                  <a:pt x="6056659" y="327637"/>
                </a:lnTo>
                <a:lnTo>
                  <a:pt x="6046359" y="283379"/>
                </a:lnTo>
                <a:lnTo>
                  <a:pt x="6030993" y="241147"/>
                </a:lnTo>
                <a:lnTo>
                  <a:pt x="6010892" y="201258"/>
                </a:lnTo>
                <a:lnTo>
                  <a:pt x="5986386" y="164029"/>
                </a:lnTo>
                <a:lnTo>
                  <a:pt x="5957807" y="129778"/>
                </a:lnTo>
                <a:lnTo>
                  <a:pt x="5925485" y="98820"/>
                </a:lnTo>
                <a:lnTo>
                  <a:pt x="5889752" y="71473"/>
                </a:lnTo>
                <a:lnTo>
                  <a:pt x="5850938" y="48055"/>
                </a:lnTo>
                <a:lnTo>
                  <a:pt x="5809375" y="28881"/>
                </a:lnTo>
                <a:lnTo>
                  <a:pt x="5765393" y="14269"/>
                </a:lnTo>
                <a:lnTo>
                  <a:pt x="5719323" y="4536"/>
                </a:lnTo>
                <a:lnTo>
                  <a:pt x="567149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8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7EE88-9761-1D74-9D09-18A65868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2707A-E9FD-2106-FD8B-2F9C1C9D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3120"/>
            <a:ext cx="10515600" cy="384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6F31-FB93-E231-1347-40ABA5049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480" y="6356350"/>
            <a:ext cx="11899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00E90DE8-CBA3-9B4B-AAFD-4C7FA7019E0E}" type="datetime1">
              <a:rPr lang="en-US" smtClean="0"/>
              <a:pPr/>
              <a:t>7/17/24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212D-EBAC-2BF1-F836-22F2C8E0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F70F-FFB8-DDE7-93A8-88FB685D5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Lato" panose="020F0502020204030203" pitchFamily="34" charset="77"/>
              </a:defRPr>
            </a:lvl1pPr>
          </a:lstStyle>
          <a:p>
            <a:fld id="{F86BE7EE-2AB5-B642-9B14-EDC19BA40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255AA0FD-3382-7053-C5D1-CC6FD16A88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0291" y="6323290"/>
            <a:ext cx="1293679" cy="365760"/>
            <a:chOff x="1735540" y="2135206"/>
            <a:chExt cx="6973063" cy="197148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06788B-5DA4-169C-4A5B-1782F125B92A}"/>
                </a:ext>
              </a:extLst>
            </p:cNvPr>
            <p:cNvSpPr/>
            <p:nvPr/>
          </p:nvSpPr>
          <p:spPr>
            <a:xfrm>
              <a:off x="3760279" y="2535698"/>
              <a:ext cx="4948324" cy="1107628"/>
            </a:xfrm>
            <a:custGeom>
              <a:avLst/>
              <a:gdLst>
                <a:gd name="connsiteX0" fmla="*/ 246949 w 4948324"/>
                <a:gd name="connsiteY0" fmla="*/ 144644 h 1107628"/>
                <a:gd name="connsiteX1" fmla="*/ 254713 w 4948324"/>
                <a:gd name="connsiteY1" fmla="*/ 144668 h 1107628"/>
                <a:gd name="connsiteX2" fmla="*/ 637074 w 4948324"/>
                <a:gd name="connsiteY2" fmla="*/ 384721 h 1107628"/>
                <a:gd name="connsiteX3" fmla="*/ 586604 w 4948324"/>
                <a:gd name="connsiteY3" fmla="*/ 520446 h 1107628"/>
                <a:gd name="connsiteX4" fmla="*/ 462473 w 4948324"/>
                <a:gd name="connsiteY4" fmla="*/ 587968 h 1107628"/>
                <a:gd name="connsiteX5" fmla="*/ 618659 w 4948324"/>
                <a:gd name="connsiteY5" fmla="*/ 657535 h 1107628"/>
                <a:gd name="connsiteX6" fmla="*/ 677997 w 4948324"/>
                <a:gd name="connsiteY6" fmla="*/ 815768 h 1107628"/>
                <a:gd name="connsiteX7" fmla="*/ 574327 w 4948324"/>
                <a:gd name="connsiteY7" fmla="*/ 1025153 h 1107628"/>
                <a:gd name="connsiteX8" fmla="*/ 283779 w 4948324"/>
                <a:gd name="connsiteY8" fmla="*/ 1087219 h 1107628"/>
                <a:gd name="connsiteX9" fmla="*/ 283779 w 4948324"/>
                <a:gd name="connsiteY9" fmla="*/ 1087219 h 1107628"/>
                <a:gd name="connsiteX10" fmla="*/ 52 w 4948324"/>
                <a:gd name="connsiteY10" fmla="*/ 1087219 h 1107628"/>
                <a:gd name="connsiteX11" fmla="*/ 52 w 4948324"/>
                <a:gd name="connsiteY11" fmla="*/ 144644 h 1107628"/>
                <a:gd name="connsiteX12" fmla="*/ 246949 w 4948324"/>
                <a:gd name="connsiteY12" fmla="*/ 144644 h 1107628"/>
                <a:gd name="connsiteX13" fmla="*/ 304240 w 4948324"/>
                <a:gd name="connsiteY13" fmla="*/ 657535 h 1107628"/>
                <a:gd name="connsiteX14" fmla="*/ 180110 w 4948324"/>
                <a:gd name="connsiteY14" fmla="*/ 657535 h 1107628"/>
                <a:gd name="connsiteX15" fmla="*/ 180110 w 4948324"/>
                <a:gd name="connsiteY15" fmla="*/ 952175 h 1107628"/>
                <a:gd name="connsiteX16" fmla="*/ 285143 w 4948324"/>
                <a:gd name="connsiteY16" fmla="*/ 952175 h 1107628"/>
                <a:gd name="connsiteX17" fmla="*/ 437238 w 4948324"/>
                <a:gd name="connsiteY17" fmla="*/ 922166 h 1107628"/>
                <a:gd name="connsiteX18" fmla="*/ 489754 w 4948324"/>
                <a:gd name="connsiteY18" fmla="*/ 808948 h 1107628"/>
                <a:gd name="connsiteX19" fmla="*/ 439966 w 4948324"/>
                <a:gd name="connsiteY19" fmla="*/ 693001 h 1107628"/>
                <a:gd name="connsiteX20" fmla="*/ 304240 w 4948324"/>
                <a:gd name="connsiteY20" fmla="*/ 657535 h 1107628"/>
                <a:gd name="connsiteX21" fmla="*/ 304240 w 4948324"/>
                <a:gd name="connsiteY21" fmla="*/ 657535 h 1107628"/>
                <a:gd name="connsiteX22" fmla="*/ 264682 w 4948324"/>
                <a:gd name="connsiteY22" fmla="*/ 276959 h 1107628"/>
                <a:gd name="connsiteX23" fmla="*/ 180110 w 4948324"/>
                <a:gd name="connsiteY23" fmla="*/ 276959 h 1107628"/>
                <a:gd name="connsiteX24" fmla="*/ 180110 w 4948324"/>
                <a:gd name="connsiteY24" fmla="*/ 532041 h 1107628"/>
                <a:gd name="connsiteX25" fmla="*/ 290599 w 4948324"/>
                <a:gd name="connsiteY25" fmla="*/ 532041 h 1107628"/>
                <a:gd name="connsiteX26" fmla="*/ 409274 w 4948324"/>
                <a:gd name="connsiteY26" fmla="*/ 498621 h 1107628"/>
                <a:gd name="connsiteX27" fmla="*/ 452924 w 4948324"/>
                <a:gd name="connsiteY27" fmla="*/ 399725 h 1107628"/>
                <a:gd name="connsiteX28" fmla="*/ 407228 w 4948324"/>
                <a:gd name="connsiteY28" fmla="*/ 304240 h 1107628"/>
                <a:gd name="connsiteX29" fmla="*/ 264682 w 4948324"/>
                <a:gd name="connsiteY29" fmla="*/ 276959 h 1107628"/>
                <a:gd name="connsiteX30" fmla="*/ 264682 w 4948324"/>
                <a:gd name="connsiteY30" fmla="*/ 276959 h 1107628"/>
                <a:gd name="connsiteX31" fmla="*/ 978796 w 4948324"/>
                <a:gd name="connsiteY31" fmla="*/ 365624 h 1107628"/>
                <a:gd name="connsiteX32" fmla="*/ 978796 w 4948324"/>
                <a:gd name="connsiteY32" fmla="*/ 1087219 h 1107628"/>
                <a:gd name="connsiteX33" fmla="*/ 804194 w 4948324"/>
                <a:gd name="connsiteY33" fmla="*/ 1087219 h 1107628"/>
                <a:gd name="connsiteX34" fmla="*/ 804194 w 4948324"/>
                <a:gd name="connsiteY34" fmla="*/ 365624 h 1107628"/>
                <a:gd name="connsiteX35" fmla="*/ 978796 w 4948324"/>
                <a:gd name="connsiteY35" fmla="*/ 365624 h 1107628"/>
                <a:gd name="connsiteX36" fmla="*/ 890131 w 4948324"/>
                <a:gd name="connsiteY36" fmla="*/ 52 h 1107628"/>
                <a:gd name="connsiteX37" fmla="*/ 969929 w 4948324"/>
                <a:gd name="connsiteY37" fmla="*/ 30743 h 1107628"/>
                <a:gd name="connsiteX38" fmla="*/ 1000621 w 4948324"/>
                <a:gd name="connsiteY38" fmla="*/ 106449 h 1107628"/>
                <a:gd name="connsiteX39" fmla="*/ 969929 w 4948324"/>
                <a:gd name="connsiteY39" fmla="*/ 181474 h 1107628"/>
                <a:gd name="connsiteX40" fmla="*/ 890131 w 4948324"/>
                <a:gd name="connsiteY40" fmla="*/ 211483 h 1107628"/>
                <a:gd name="connsiteX41" fmla="*/ 811697 w 4948324"/>
                <a:gd name="connsiteY41" fmla="*/ 181474 h 1107628"/>
                <a:gd name="connsiteX42" fmla="*/ 781005 w 4948324"/>
                <a:gd name="connsiteY42" fmla="*/ 106449 h 1107628"/>
                <a:gd name="connsiteX43" fmla="*/ 811697 w 4948324"/>
                <a:gd name="connsiteY43" fmla="*/ 30743 h 1107628"/>
                <a:gd name="connsiteX44" fmla="*/ 890131 w 4948324"/>
                <a:gd name="connsiteY44" fmla="*/ 52 h 1107628"/>
                <a:gd name="connsiteX45" fmla="*/ 1435099 w 4948324"/>
                <a:gd name="connsiteY45" fmla="*/ 1107680 h 1107628"/>
                <a:gd name="connsiteX46" fmla="*/ 1531267 w 4948324"/>
                <a:gd name="connsiteY46" fmla="*/ 1094039 h 1107628"/>
                <a:gd name="connsiteX47" fmla="*/ 1616521 w 4948324"/>
                <a:gd name="connsiteY47" fmla="*/ 1053117 h 1107628"/>
                <a:gd name="connsiteX48" fmla="*/ 1616521 w 4948324"/>
                <a:gd name="connsiteY48" fmla="*/ 1053117 h 1107628"/>
                <a:gd name="connsiteX49" fmla="*/ 1555138 w 4948324"/>
                <a:gd name="connsiteY49" fmla="*/ 941263 h 1107628"/>
                <a:gd name="connsiteX50" fmla="*/ 1469201 w 4948324"/>
                <a:gd name="connsiteY50" fmla="*/ 967180 h 1107628"/>
                <a:gd name="connsiteX51" fmla="*/ 1411228 w 4948324"/>
                <a:gd name="connsiteY51" fmla="*/ 943991 h 1107628"/>
                <a:gd name="connsiteX52" fmla="*/ 1392813 w 4948324"/>
                <a:gd name="connsiteY52" fmla="*/ 867603 h 1107628"/>
                <a:gd name="connsiteX53" fmla="*/ 1392813 w 4948324"/>
                <a:gd name="connsiteY53" fmla="*/ 867603 h 1107628"/>
                <a:gd name="connsiteX54" fmla="*/ 1392813 w 4948324"/>
                <a:gd name="connsiteY54" fmla="*/ 491118 h 1107628"/>
                <a:gd name="connsiteX55" fmla="*/ 1542861 w 4948324"/>
                <a:gd name="connsiteY55" fmla="*/ 491118 h 1107628"/>
                <a:gd name="connsiteX56" fmla="*/ 1560594 w 4948324"/>
                <a:gd name="connsiteY56" fmla="*/ 365624 h 1107628"/>
                <a:gd name="connsiteX57" fmla="*/ 1392813 w 4948324"/>
                <a:gd name="connsiteY57" fmla="*/ 365624 h 1107628"/>
                <a:gd name="connsiteX58" fmla="*/ 1392813 w 4948324"/>
                <a:gd name="connsiteY58" fmla="*/ 185566 h 1107628"/>
                <a:gd name="connsiteX59" fmla="*/ 1218212 w 4948324"/>
                <a:gd name="connsiteY59" fmla="*/ 206027 h 1107628"/>
                <a:gd name="connsiteX60" fmla="*/ 1218212 w 4948324"/>
                <a:gd name="connsiteY60" fmla="*/ 365624 h 1107628"/>
                <a:gd name="connsiteX61" fmla="*/ 1104993 w 4948324"/>
                <a:gd name="connsiteY61" fmla="*/ 365624 h 1107628"/>
                <a:gd name="connsiteX62" fmla="*/ 1104993 w 4948324"/>
                <a:gd name="connsiteY62" fmla="*/ 491118 h 1107628"/>
                <a:gd name="connsiteX63" fmla="*/ 1218212 w 4948324"/>
                <a:gd name="connsiteY63" fmla="*/ 491118 h 1107628"/>
                <a:gd name="connsiteX64" fmla="*/ 1218212 w 4948324"/>
                <a:gd name="connsiteY64" fmla="*/ 871695 h 1107628"/>
                <a:gd name="connsiteX65" fmla="*/ 1273457 w 4948324"/>
                <a:gd name="connsiteY65" fmla="*/ 1046979 h 1107628"/>
                <a:gd name="connsiteX66" fmla="*/ 1435099 w 4948324"/>
                <a:gd name="connsiteY66" fmla="*/ 1107680 h 1107628"/>
                <a:gd name="connsiteX67" fmla="*/ 1965063 w 4948324"/>
                <a:gd name="connsiteY67" fmla="*/ 1087219 h 1107628"/>
                <a:gd name="connsiteX68" fmla="*/ 1965063 w 4948324"/>
                <a:gd name="connsiteY68" fmla="*/ 491118 h 1107628"/>
                <a:gd name="connsiteX69" fmla="*/ 2119203 w 4948324"/>
                <a:gd name="connsiteY69" fmla="*/ 491118 h 1107628"/>
                <a:gd name="connsiteX70" fmla="*/ 2138301 w 4948324"/>
                <a:gd name="connsiteY70" fmla="*/ 365624 h 1107628"/>
                <a:gd name="connsiteX71" fmla="*/ 1965063 w 4948324"/>
                <a:gd name="connsiteY71" fmla="*/ 365624 h 1107628"/>
                <a:gd name="connsiteX72" fmla="*/ 1965063 w 4948324"/>
                <a:gd name="connsiteY72" fmla="*/ 289235 h 1107628"/>
                <a:gd name="connsiteX73" fmla="*/ 1987570 w 4948324"/>
                <a:gd name="connsiteY73" fmla="*/ 213529 h 1107628"/>
                <a:gd name="connsiteX74" fmla="*/ 2061912 w 4948324"/>
                <a:gd name="connsiteY74" fmla="*/ 189658 h 1107628"/>
                <a:gd name="connsiteX75" fmla="*/ 2180587 w 4948324"/>
                <a:gd name="connsiteY75" fmla="*/ 216939 h 1107628"/>
                <a:gd name="connsiteX76" fmla="*/ 2180587 w 4948324"/>
                <a:gd name="connsiteY76" fmla="*/ 216939 h 1107628"/>
                <a:gd name="connsiteX77" fmla="*/ 2231057 w 4948324"/>
                <a:gd name="connsiteY77" fmla="*/ 99629 h 1107628"/>
                <a:gd name="connsiteX78" fmla="*/ 2044179 w 4948324"/>
                <a:gd name="connsiteY78" fmla="*/ 57343 h 1107628"/>
                <a:gd name="connsiteX79" fmla="*/ 1856619 w 4948324"/>
                <a:gd name="connsiteY79" fmla="*/ 120772 h 1107628"/>
                <a:gd name="connsiteX80" fmla="*/ 1790461 w 4948324"/>
                <a:gd name="connsiteY80" fmla="*/ 286507 h 1107628"/>
                <a:gd name="connsiteX81" fmla="*/ 1790461 w 4948324"/>
                <a:gd name="connsiteY81" fmla="*/ 286507 h 1107628"/>
                <a:gd name="connsiteX82" fmla="*/ 1790461 w 4948324"/>
                <a:gd name="connsiteY82" fmla="*/ 365624 h 1107628"/>
                <a:gd name="connsiteX83" fmla="*/ 1673151 w 4948324"/>
                <a:gd name="connsiteY83" fmla="*/ 365624 h 1107628"/>
                <a:gd name="connsiteX84" fmla="*/ 1673151 w 4948324"/>
                <a:gd name="connsiteY84" fmla="*/ 491118 h 1107628"/>
                <a:gd name="connsiteX85" fmla="*/ 1790461 w 4948324"/>
                <a:gd name="connsiteY85" fmla="*/ 491118 h 1107628"/>
                <a:gd name="connsiteX86" fmla="*/ 1790461 w 4948324"/>
                <a:gd name="connsiteY86" fmla="*/ 1087219 h 1107628"/>
                <a:gd name="connsiteX87" fmla="*/ 1965063 w 4948324"/>
                <a:gd name="connsiteY87" fmla="*/ 1087219 h 1107628"/>
                <a:gd name="connsiteX88" fmla="*/ 2525036 w 4948324"/>
                <a:gd name="connsiteY88" fmla="*/ 345162 h 1107628"/>
                <a:gd name="connsiteX89" fmla="*/ 2773980 w 4948324"/>
                <a:gd name="connsiteY89" fmla="*/ 446786 h 1107628"/>
                <a:gd name="connsiteX90" fmla="*/ 2863327 w 4948324"/>
                <a:gd name="connsiteY90" fmla="*/ 725739 h 1107628"/>
                <a:gd name="connsiteX91" fmla="*/ 2822405 w 4948324"/>
                <a:gd name="connsiteY91" fmla="*/ 925576 h 1107628"/>
                <a:gd name="connsiteX92" fmla="*/ 2705094 w 4948324"/>
                <a:gd name="connsiteY92" fmla="*/ 1059937 h 1107628"/>
                <a:gd name="connsiteX93" fmla="*/ 2523672 w 4948324"/>
                <a:gd name="connsiteY93" fmla="*/ 1107680 h 1107628"/>
                <a:gd name="connsiteX94" fmla="*/ 2274047 w 4948324"/>
                <a:gd name="connsiteY94" fmla="*/ 1006056 h 1107628"/>
                <a:gd name="connsiteX95" fmla="*/ 2184018 w 4948324"/>
                <a:gd name="connsiteY95" fmla="*/ 725739 h 1107628"/>
                <a:gd name="connsiteX96" fmla="*/ 2224940 w 4948324"/>
                <a:gd name="connsiteY96" fmla="*/ 526584 h 1107628"/>
                <a:gd name="connsiteX97" fmla="*/ 2342932 w 4948324"/>
                <a:gd name="connsiteY97" fmla="*/ 392905 h 1107628"/>
                <a:gd name="connsiteX98" fmla="*/ 2525036 w 4948324"/>
                <a:gd name="connsiteY98" fmla="*/ 345162 h 1107628"/>
                <a:gd name="connsiteX99" fmla="*/ 2525036 w 4948324"/>
                <a:gd name="connsiteY99" fmla="*/ 477478 h 1107628"/>
                <a:gd name="connsiteX100" fmla="*/ 2368168 w 4948324"/>
                <a:gd name="connsiteY100" fmla="*/ 725739 h 1107628"/>
                <a:gd name="connsiteX101" fmla="*/ 2407044 w 4948324"/>
                <a:gd name="connsiteY101" fmla="*/ 914663 h 1107628"/>
                <a:gd name="connsiteX102" fmla="*/ 2523672 w 4948324"/>
                <a:gd name="connsiteY102" fmla="*/ 975365 h 1107628"/>
                <a:gd name="connsiteX103" fmla="*/ 2640301 w 4948324"/>
                <a:gd name="connsiteY103" fmla="*/ 913981 h 1107628"/>
                <a:gd name="connsiteX104" fmla="*/ 2679177 w 4948324"/>
                <a:gd name="connsiteY104" fmla="*/ 725739 h 1107628"/>
                <a:gd name="connsiteX105" fmla="*/ 2640301 w 4948324"/>
                <a:gd name="connsiteY105" fmla="*/ 538179 h 1107628"/>
                <a:gd name="connsiteX106" fmla="*/ 2525036 w 4948324"/>
                <a:gd name="connsiteY106" fmla="*/ 477478 h 1107628"/>
                <a:gd name="connsiteX107" fmla="*/ 3305990 w 4948324"/>
                <a:gd name="connsiteY107" fmla="*/ 1107680 h 1107628"/>
                <a:gd name="connsiteX108" fmla="*/ 3539246 w 4948324"/>
                <a:gd name="connsiteY108" fmla="*/ 1024471 h 1107628"/>
                <a:gd name="connsiteX109" fmla="*/ 3539246 w 4948324"/>
                <a:gd name="connsiteY109" fmla="*/ 1024471 h 1107628"/>
                <a:gd name="connsiteX110" fmla="*/ 3461494 w 4948324"/>
                <a:gd name="connsiteY110" fmla="*/ 913981 h 1107628"/>
                <a:gd name="connsiteX111" fmla="*/ 3385788 w 4948324"/>
                <a:gd name="connsiteY111" fmla="*/ 953540 h 1107628"/>
                <a:gd name="connsiteX112" fmla="*/ 3315538 w 4948324"/>
                <a:gd name="connsiteY112" fmla="*/ 965816 h 1107628"/>
                <a:gd name="connsiteX113" fmla="*/ 3195500 w 4948324"/>
                <a:gd name="connsiteY113" fmla="*/ 910571 h 1107628"/>
                <a:gd name="connsiteX114" fmla="*/ 3153213 w 4948324"/>
                <a:gd name="connsiteY114" fmla="*/ 729831 h 1107628"/>
                <a:gd name="connsiteX115" fmla="*/ 3315538 w 4948324"/>
                <a:gd name="connsiteY115" fmla="*/ 482934 h 1107628"/>
                <a:gd name="connsiteX116" fmla="*/ 3390562 w 4948324"/>
                <a:gd name="connsiteY116" fmla="*/ 495211 h 1107628"/>
                <a:gd name="connsiteX117" fmla="*/ 3461494 w 4948324"/>
                <a:gd name="connsiteY117" fmla="*/ 534769 h 1107628"/>
                <a:gd name="connsiteX118" fmla="*/ 3461494 w 4948324"/>
                <a:gd name="connsiteY118" fmla="*/ 534769 h 1107628"/>
                <a:gd name="connsiteX119" fmla="*/ 3539246 w 4948324"/>
                <a:gd name="connsiteY119" fmla="*/ 429735 h 1107628"/>
                <a:gd name="connsiteX120" fmla="*/ 3432167 w 4948324"/>
                <a:gd name="connsiteY120" fmla="*/ 365624 h 1107628"/>
                <a:gd name="connsiteX121" fmla="*/ 3304625 w 4948324"/>
                <a:gd name="connsiteY121" fmla="*/ 345162 h 1107628"/>
                <a:gd name="connsiteX122" fmla="*/ 3125932 w 4948324"/>
                <a:gd name="connsiteY122" fmla="*/ 393587 h 1107628"/>
                <a:gd name="connsiteX123" fmla="*/ 3008621 w 4948324"/>
                <a:gd name="connsiteY123" fmla="*/ 529994 h 1107628"/>
                <a:gd name="connsiteX124" fmla="*/ 2967699 w 4948324"/>
                <a:gd name="connsiteY124" fmla="*/ 732559 h 1107628"/>
                <a:gd name="connsiteX125" fmla="*/ 3008621 w 4948324"/>
                <a:gd name="connsiteY125" fmla="*/ 931714 h 1107628"/>
                <a:gd name="connsiteX126" fmla="*/ 3125932 w 4948324"/>
                <a:gd name="connsiteY126" fmla="*/ 1061983 h 1107628"/>
                <a:gd name="connsiteX127" fmla="*/ 3305990 w 4948324"/>
                <a:gd name="connsiteY127" fmla="*/ 1107680 h 1107628"/>
                <a:gd name="connsiteX128" fmla="*/ 3861871 w 4948324"/>
                <a:gd name="connsiteY128" fmla="*/ 1107680 h 1107628"/>
                <a:gd name="connsiteX129" fmla="*/ 3989412 w 4948324"/>
                <a:gd name="connsiteY129" fmla="*/ 1077670 h 1107628"/>
                <a:gd name="connsiteX130" fmla="*/ 4082851 w 4948324"/>
                <a:gd name="connsiteY130" fmla="*/ 986277 h 1107628"/>
                <a:gd name="connsiteX131" fmla="*/ 4082851 w 4948324"/>
                <a:gd name="connsiteY131" fmla="*/ 986277 h 1107628"/>
                <a:gd name="connsiteX132" fmla="*/ 4092399 w 4948324"/>
                <a:gd name="connsiteY132" fmla="*/ 1087219 h 1107628"/>
                <a:gd name="connsiteX133" fmla="*/ 4243812 w 4948324"/>
                <a:gd name="connsiteY133" fmla="*/ 1087219 h 1107628"/>
                <a:gd name="connsiteX134" fmla="*/ 4243812 w 4948324"/>
                <a:gd name="connsiteY134" fmla="*/ 365624 h 1107628"/>
                <a:gd name="connsiteX135" fmla="*/ 4069210 w 4948324"/>
                <a:gd name="connsiteY135" fmla="*/ 365624 h 1107628"/>
                <a:gd name="connsiteX136" fmla="*/ 4069210 w 4948324"/>
                <a:gd name="connsiteY136" fmla="*/ 873059 h 1107628"/>
                <a:gd name="connsiteX137" fmla="*/ 3923254 w 4948324"/>
                <a:gd name="connsiteY137" fmla="*/ 975365 h 1107628"/>
                <a:gd name="connsiteX138" fmla="*/ 3855732 w 4948324"/>
                <a:gd name="connsiteY138" fmla="*/ 949447 h 1107628"/>
                <a:gd name="connsiteX139" fmla="*/ 3834589 w 4948324"/>
                <a:gd name="connsiteY139" fmla="*/ 862147 h 1107628"/>
                <a:gd name="connsiteX140" fmla="*/ 3834589 w 4948324"/>
                <a:gd name="connsiteY140" fmla="*/ 862147 h 1107628"/>
                <a:gd name="connsiteX141" fmla="*/ 3834589 w 4948324"/>
                <a:gd name="connsiteY141" fmla="*/ 365624 h 1107628"/>
                <a:gd name="connsiteX142" fmla="*/ 3659987 w 4948324"/>
                <a:gd name="connsiteY142" fmla="*/ 365624 h 1107628"/>
                <a:gd name="connsiteX143" fmla="*/ 3659987 w 4948324"/>
                <a:gd name="connsiteY143" fmla="*/ 883972 h 1107628"/>
                <a:gd name="connsiteX144" fmla="*/ 3712504 w 4948324"/>
                <a:gd name="connsiteY144" fmla="*/ 1048343 h 1107628"/>
                <a:gd name="connsiteX145" fmla="*/ 3861871 w 4948324"/>
                <a:gd name="connsiteY145" fmla="*/ 1107680 h 1107628"/>
                <a:gd name="connsiteX146" fmla="*/ 4644188 w 4948324"/>
                <a:gd name="connsiteY146" fmla="*/ 1107680 h 1107628"/>
                <a:gd name="connsiteX147" fmla="*/ 4861076 w 4948324"/>
                <a:gd name="connsiteY147" fmla="*/ 1046979 h 1107628"/>
                <a:gd name="connsiteX148" fmla="*/ 4948377 w 4948324"/>
                <a:gd name="connsiteY148" fmla="*/ 878515 h 1107628"/>
                <a:gd name="connsiteX149" fmla="*/ 4891768 w 4948324"/>
                <a:gd name="connsiteY149" fmla="*/ 733924 h 1107628"/>
                <a:gd name="connsiteX150" fmla="*/ 4717848 w 4948324"/>
                <a:gd name="connsiteY150" fmla="*/ 650715 h 1107628"/>
                <a:gd name="connsiteX151" fmla="*/ 4623045 w 4948324"/>
                <a:gd name="connsiteY151" fmla="*/ 618659 h 1107628"/>
                <a:gd name="connsiteX152" fmla="*/ 4578712 w 4948324"/>
                <a:gd name="connsiteY152" fmla="*/ 587968 h 1107628"/>
                <a:gd name="connsiteX153" fmla="*/ 4566436 w 4948324"/>
                <a:gd name="connsiteY153" fmla="*/ 547045 h 1107628"/>
                <a:gd name="connsiteX154" fmla="*/ 4595081 w 4948324"/>
                <a:gd name="connsiteY154" fmla="*/ 494529 h 1107628"/>
                <a:gd name="connsiteX155" fmla="*/ 4675562 w 4948324"/>
                <a:gd name="connsiteY155" fmla="*/ 474749 h 1107628"/>
                <a:gd name="connsiteX156" fmla="*/ 4856984 w 4948324"/>
                <a:gd name="connsiteY156" fmla="*/ 533405 h 1107628"/>
                <a:gd name="connsiteX157" fmla="*/ 4856984 w 4948324"/>
                <a:gd name="connsiteY157" fmla="*/ 533405 h 1107628"/>
                <a:gd name="connsiteX158" fmla="*/ 4925188 w 4948324"/>
                <a:gd name="connsiteY158" fmla="*/ 431099 h 1107628"/>
                <a:gd name="connsiteX159" fmla="*/ 4668742 w 4948324"/>
                <a:gd name="connsiteY159" fmla="*/ 345162 h 1107628"/>
                <a:gd name="connsiteX160" fmla="*/ 4523467 w 4948324"/>
                <a:gd name="connsiteY160" fmla="*/ 372444 h 1107628"/>
                <a:gd name="connsiteX161" fmla="*/ 4425254 w 4948324"/>
                <a:gd name="connsiteY161" fmla="*/ 447468 h 1107628"/>
                <a:gd name="connsiteX162" fmla="*/ 4390470 w 4948324"/>
                <a:gd name="connsiteY162" fmla="*/ 555230 h 1107628"/>
                <a:gd name="connsiteX163" fmla="*/ 4442305 w 4948324"/>
                <a:gd name="connsiteY163" fmla="*/ 689591 h 1107628"/>
                <a:gd name="connsiteX164" fmla="*/ 4604630 w 4948324"/>
                <a:gd name="connsiteY164" fmla="*/ 773482 h 1107628"/>
                <a:gd name="connsiteX165" fmla="*/ 4708982 w 4948324"/>
                <a:gd name="connsiteY165" fmla="*/ 808266 h 1107628"/>
                <a:gd name="connsiteX166" fmla="*/ 4755360 w 4948324"/>
                <a:gd name="connsiteY166" fmla="*/ 841003 h 1107628"/>
                <a:gd name="connsiteX167" fmla="*/ 4768319 w 4948324"/>
                <a:gd name="connsiteY167" fmla="*/ 890792 h 1107628"/>
                <a:gd name="connsiteX168" fmla="*/ 4733535 w 4948324"/>
                <a:gd name="connsiteY168" fmla="*/ 954904 h 1107628"/>
                <a:gd name="connsiteX169" fmla="*/ 4640096 w 4948324"/>
                <a:gd name="connsiteY169" fmla="*/ 978093 h 1107628"/>
                <a:gd name="connsiteX170" fmla="*/ 4443669 w 4948324"/>
                <a:gd name="connsiteY170" fmla="*/ 907161 h 1107628"/>
                <a:gd name="connsiteX171" fmla="*/ 4443669 w 4948324"/>
                <a:gd name="connsiteY171" fmla="*/ 907161 h 1107628"/>
                <a:gd name="connsiteX172" fmla="*/ 4356368 w 4948324"/>
                <a:gd name="connsiteY172" fmla="*/ 1005374 h 1107628"/>
                <a:gd name="connsiteX173" fmla="*/ 4482545 w 4948324"/>
                <a:gd name="connsiteY173" fmla="*/ 1080398 h 1107628"/>
                <a:gd name="connsiteX174" fmla="*/ 4644188 w 4948324"/>
                <a:gd name="connsiteY174" fmla="*/ 1107680 h 11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948324" h="1107628">
                  <a:moveTo>
                    <a:pt x="246949" y="144644"/>
                  </a:moveTo>
                  <a:lnTo>
                    <a:pt x="254713" y="144668"/>
                  </a:lnTo>
                  <a:cubicBezTo>
                    <a:pt x="509620" y="146252"/>
                    <a:pt x="637074" y="226270"/>
                    <a:pt x="637074" y="384721"/>
                  </a:cubicBezTo>
                  <a:cubicBezTo>
                    <a:pt x="637074" y="440193"/>
                    <a:pt x="620251" y="485435"/>
                    <a:pt x="586604" y="520446"/>
                  </a:cubicBezTo>
                  <a:cubicBezTo>
                    <a:pt x="552956" y="555457"/>
                    <a:pt x="511580" y="577964"/>
                    <a:pt x="462473" y="587968"/>
                  </a:cubicBezTo>
                  <a:cubicBezTo>
                    <a:pt x="527039" y="599790"/>
                    <a:pt x="579101" y="622979"/>
                    <a:pt x="618659" y="657535"/>
                  </a:cubicBezTo>
                  <a:cubicBezTo>
                    <a:pt x="658218" y="692092"/>
                    <a:pt x="677997" y="744836"/>
                    <a:pt x="677997" y="815768"/>
                  </a:cubicBezTo>
                  <a:cubicBezTo>
                    <a:pt x="677997" y="913981"/>
                    <a:pt x="643440" y="983777"/>
                    <a:pt x="574327" y="1025153"/>
                  </a:cubicBezTo>
                  <a:cubicBezTo>
                    <a:pt x="505214" y="1066530"/>
                    <a:pt x="408365" y="1087219"/>
                    <a:pt x="283779" y="1087219"/>
                  </a:cubicBezTo>
                  <a:lnTo>
                    <a:pt x="283779" y="1087219"/>
                  </a:lnTo>
                  <a:lnTo>
                    <a:pt x="52" y="1087219"/>
                  </a:lnTo>
                  <a:lnTo>
                    <a:pt x="52" y="144644"/>
                  </a:lnTo>
                  <a:lnTo>
                    <a:pt x="246949" y="144644"/>
                  </a:lnTo>
                  <a:close/>
                  <a:moveTo>
                    <a:pt x="304240" y="657535"/>
                  </a:moveTo>
                  <a:lnTo>
                    <a:pt x="180110" y="657535"/>
                  </a:lnTo>
                  <a:lnTo>
                    <a:pt x="180110" y="952175"/>
                  </a:lnTo>
                  <a:lnTo>
                    <a:pt x="285143" y="952175"/>
                  </a:lnTo>
                  <a:cubicBezTo>
                    <a:pt x="351528" y="952175"/>
                    <a:pt x="402226" y="942172"/>
                    <a:pt x="437238" y="922166"/>
                  </a:cubicBezTo>
                  <a:cubicBezTo>
                    <a:pt x="472249" y="902159"/>
                    <a:pt x="489754" y="864420"/>
                    <a:pt x="489754" y="808948"/>
                  </a:cubicBezTo>
                  <a:cubicBezTo>
                    <a:pt x="489754" y="755294"/>
                    <a:pt x="473158" y="716645"/>
                    <a:pt x="439966" y="693001"/>
                  </a:cubicBezTo>
                  <a:cubicBezTo>
                    <a:pt x="406773" y="669357"/>
                    <a:pt x="361531" y="657535"/>
                    <a:pt x="304240" y="657535"/>
                  </a:cubicBezTo>
                  <a:lnTo>
                    <a:pt x="304240" y="657535"/>
                  </a:lnTo>
                  <a:close/>
                  <a:moveTo>
                    <a:pt x="264682" y="276959"/>
                  </a:moveTo>
                  <a:lnTo>
                    <a:pt x="180110" y="276959"/>
                  </a:lnTo>
                  <a:lnTo>
                    <a:pt x="180110" y="532041"/>
                  </a:lnTo>
                  <a:lnTo>
                    <a:pt x="290599" y="532041"/>
                  </a:lnTo>
                  <a:cubicBezTo>
                    <a:pt x="340616" y="532041"/>
                    <a:pt x="380174" y="520901"/>
                    <a:pt x="409274" y="498621"/>
                  </a:cubicBezTo>
                  <a:cubicBezTo>
                    <a:pt x="438374" y="476341"/>
                    <a:pt x="452924" y="443376"/>
                    <a:pt x="452924" y="399725"/>
                  </a:cubicBezTo>
                  <a:cubicBezTo>
                    <a:pt x="452924" y="354256"/>
                    <a:pt x="437692" y="322428"/>
                    <a:pt x="407228" y="304240"/>
                  </a:cubicBezTo>
                  <a:cubicBezTo>
                    <a:pt x="376764" y="286053"/>
                    <a:pt x="329248" y="276959"/>
                    <a:pt x="264682" y="276959"/>
                  </a:cubicBezTo>
                  <a:lnTo>
                    <a:pt x="264682" y="276959"/>
                  </a:lnTo>
                  <a:close/>
                  <a:moveTo>
                    <a:pt x="978796" y="365624"/>
                  </a:moveTo>
                  <a:lnTo>
                    <a:pt x="978796" y="1087219"/>
                  </a:lnTo>
                  <a:lnTo>
                    <a:pt x="804194" y="1087219"/>
                  </a:lnTo>
                  <a:lnTo>
                    <a:pt x="804194" y="365624"/>
                  </a:lnTo>
                  <a:lnTo>
                    <a:pt x="978796" y="365624"/>
                  </a:lnTo>
                  <a:close/>
                  <a:moveTo>
                    <a:pt x="890131" y="52"/>
                  </a:moveTo>
                  <a:cubicBezTo>
                    <a:pt x="922869" y="52"/>
                    <a:pt x="949468" y="10282"/>
                    <a:pt x="969929" y="30743"/>
                  </a:cubicBezTo>
                  <a:cubicBezTo>
                    <a:pt x="990390" y="51204"/>
                    <a:pt x="1000621" y="76440"/>
                    <a:pt x="1000621" y="106449"/>
                  </a:cubicBezTo>
                  <a:cubicBezTo>
                    <a:pt x="1000621" y="136459"/>
                    <a:pt x="990390" y="161467"/>
                    <a:pt x="969929" y="181474"/>
                  </a:cubicBezTo>
                  <a:cubicBezTo>
                    <a:pt x="949468" y="201480"/>
                    <a:pt x="922869" y="211483"/>
                    <a:pt x="890131" y="211483"/>
                  </a:cubicBezTo>
                  <a:cubicBezTo>
                    <a:pt x="858303" y="211483"/>
                    <a:pt x="832158" y="201480"/>
                    <a:pt x="811697" y="181474"/>
                  </a:cubicBezTo>
                  <a:cubicBezTo>
                    <a:pt x="791235" y="161467"/>
                    <a:pt x="781005" y="136459"/>
                    <a:pt x="781005" y="106449"/>
                  </a:cubicBezTo>
                  <a:cubicBezTo>
                    <a:pt x="781005" y="76440"/>
                    <a:pt x="791235" y="51204"/>
                    <a:pt x="811697" y="30743"/>
                  </a:cubicBezTo>
                  <a:cubicBezTo>
                    <a:pt x="832158" y="10282"/>
                    <a:pt x="858303" y="52"/>
                    <a:pt x="890131" y="52"/>
                  </a:cubicBezTo>
                  <a:close/>
                  <a:moveTo>
                    <a:pt x="1435099" y="1107680"/>
                  </a:moveTo>
                  <a:cubicBezTo>
                    <a:pt x="1467837" y="1107680"/>
                    <a:pt x="1499893" y="1103133"/>
                    <a:pt x="1531267" y="1094039"/>
                  </a:cubicBezTo>
                  <a:cubicBezTo>
                    <a:pt x="1562640" y="1084945"/>
                    <a:pt x="1591059" y="1071305"/>
                    <a:pt x="1616521" y="1053117"/>
                  </a:cubicBezTo>
                  <a:lnTo>
                    <a:pt x="1616521" y="1053117"/>
                  </a:lnTo>
                  <a:lnTo>
                    <a:pt x="1555138" y="941263"/>
                  </a:lnTo>
                  <a:cubicBezTo>
                    <a:pt x="1524219" y="958541"/>
                    <a:pt x="1495573" y="967180"/>
                    <a:pt x="1469201" y="967180"/>
                  </a:cubicBezTo>
                  <a:cubicBezTo>
                    <a:pt x="1442829" y="967180"/>
                    <a:pt x="1423505" y="959451"/>
                    <a:pt x="1411228" y="943991"/>
                  </a:cubicBezTo>
                  <a:cubicBezTo>
                    <a:pt x="1398951" y="928531"/>
                    <a:pt x="1392813" y="903069"/>
                    <a:pt x="1392813" y="867603"/>
                  </a:cubicBezTo>
                  <a:lnTo>
                    <a:pt x="1392813" y="867603"/>
                  </a:lnTo>
                  <a:lnTo>
                    <a:pt x="1392813" y="491118"/>
                  </a:lnTo>
                  <a:lnTo>
                    <a:pt x="1542861" y="491118"/>
                  </a:lnTo>
                  <a:lnTo>
                    <a:pt x="1560594" y="365624"/>
                  </a:lnTo>
                  <a:lnTo>
                    <a:pt x="1392813" y="365624"/>
                  </a:lnTo>
                  <a:lnTo>
                    <a:pt x="1392813" y="185566"/>
                  </a:lnTo>
                  <a:lnTo>
                    <a:pt x="1218212" y="206027"/>
                  </a:lnTo>
                  <a:lnTo>
                    <a:pt x="1218212" y="365624"/>
                  </a:lnTo>
                  <a:lnTo>
                    <a:pt x="1104993" y="365624"/>
                  </a:lnTo>
                  <a:lnTo>
                    <a:pt x="1104993" y="491118"/>
                  </a:lnTo>
                  <a:lnTo>
                    <a:pt x="1218212" y="491118"/>
                  </a:lnTo>
                  <a:lnTo>
                    <a:pt x="1218212" y="871695"/>
                  </a:lnTo>
                  <a:cubicBezTo>
                    <a:pt x="1218212" y="948993"/>
                    <a:pt x="1236627" y="1007420"/>
                    <a:pt x="1273457" y="1046979"/>
                  </a:cubicBezTo>
                  <a:cubicBezTo>
                    <a:pt x="1310287" y="1086537"/>
                    <a:pt x="1364167" y="1106771"/>
                    <a:pt x="1435099" y="1107680"/>
                  </a:cubicBezTo>
                  <a:close/>
                  <a:moveTo>
                    <a:pt x="1965063" y="1087219"/>
                  </a:moveTo>
                  <a:lnTo>
                    <a:pt x="1965063" y="491118"/>
                  </a:lnTo>
                  <a:lnTo>
                    <a:pt x="2119203" y="491118"/>
                  </a:lnTo>
                  <a:lnTo>
                    <a:pt x="2138301" y="365624"/>
                  </a:lnTo>
                  <a:lnTo>
                    <a:pt x="1965063" y="365624"/>
                  </a:lnTo>
                  <a:lnTo>
                    <a:pt x="1965063" y="289235"/>
                  </a:lnTo>
                  <a:cubicBezTo>
                    <a:pt x="1965063" y="254679"/>
                    <a:pt x="1972565" y="229443"/>
                    <a:pt x="1987570" y="213529"/>
                  </a:cubicBezTo>
                  <a:cubicBezTo>
                    <a:pt x="2002575" y="197615"/>
                    <a:pt x="2027356" y="189658"/>
                    <a:pt x="2061912" y="189658"/>
                  </a:cubicBezTo>
                  <a:cubicBezTo>
                    <a:pt x="2101925" y="189658"/>
                    <a:pt x="2141483" y="198752"/>
                    <a:pt x="2180587" y="216939"/>
                  </a:cubicBezTo>
                  <a:lnTo>
                    <a:pt x="2180587" y="216939"/>
                  </a:lnTo>
                  <a:lnTo>
                    <a:pt x="2231057" y="99629"/>
                  </a:lnTo>
                  <a:cubicBezTo>
                    <a:pt x="2170129" y="71438"/>
                    <a:pt x="2107836" y="57343"/>
                    <a:pt x="2044179" y="57343"/>
                  </a:cubicBezTo>
                  <a:cubicBezTo>
                    <a:pt x="1963244" y="57343"/>
                    <a:pt x="1900724" y="78486"/>
                    <a:pt x="1856619" y="120772"/>
                  </a:cubicBezTo>
                  <a:cubicBezTo>
                    <a:pt x="1812514" y="163059"/>
                    <a:pt x="1790461" y="218304"/>
                    <a:pt x="1790461" y="286507"/>
                  </a:cubicBezTo>
                  <a:lnTo>
                    <a:pt x="1790461" y="286507"/>
                  </a:lnTo>
                  <a:lnTo>
                    <a:pt x="1790461" y="365624"/>
                  </a:lnTo>
                  <a:lnTo>
                    <a:pt x="1673151" y="365624"/>
                  </a:lnTo>
                  <a:lnTo>
                    <a:pt x="1673151" y="491118"/>
                  </a:lnTo>
                  <a:lnTo>
                    <a:pt x="1790461" y="491118"/>
                  </a:lnTo>
                  <a:lnTo>
                    <a:pt x="1790461" y="1087219"/>
                  </a:lnTo>
                  <a:lnTo>
                    <a:pt x="1965063" y="1087219"/>
                  </a:lnTo>
                  <a:close/>
                  <a:moveTo>
                    <a:pt x="2525036" y="345162"/>
                  </a:moveTo>
                  <a:cubicBezTo>
                    <a:pt x="2631434" y="345162"/>
                    <a:pt x="2714415" y="379037"/>
                    <a:pt x="2773980" y="446786"/>
                  </a:cubicBezTo>
                  <a:cubicBezTo>
                    <a:pt x="2833545" y="514535"/>
                    <a:pt x="2863327" y="607519"/>
                    <a:pt x="2863327" y="725739"/>
                  </a:cubicBezTo>
                  <a:cubicBezTo>
                    <a:pt x="2863327" y="801218"/>
                    <a:pt x="2849686" y="867830"/>
                    <a:pt x="2822405" y="925576"/>
                  </a:cubicBezTo>
                  <a:cubicBezTo>
                    <a:pt x="2795123" y="983322"/>
                    <a:pt x="2756019" y="1028109"/>
                    <a:pt x="2705094" y="1059937"/>
                  </a:cubicBezTo>
                  <a:cubicBezTo>
                    <a:pt x="2654168" y="1091766"/>
                    <a:pt x="2593695" y="1107680"/>
                    <a:pt x="2523672" y="1107680"/>
                  </a:cubicBezTo>
                  <a:cubicBezTo>
                    <a:pt x="2417274" y="1107680"/>
                    <a:pt x="2334066" y="1073805"/>
                    <a:pt x="2274047" y="1006056"/>
                  </a:cubicBezTo>
                  <a:cubicBezTo>
                    <a:pt x="2214027" y="938307"/>
                    <a:pt x="2184018" y="844868"/>
                    <a:pt x="2184018" y="725739"/>
                  </a:cubicBezTo>
                  <a:cubicBezTo>
                    <a:pt x="2184018" y="650260"/>
                    <a:pt x="2197659" y="583875"/>
                    <a:pt x="2224940" y="526584"/>
                  </a:cubicBezTo>
                  <a:cubicBezTo>
                    <a:pt x="2252221" y="469293"/>
                    <a:pt x="2291552" y="424733"/>
                    <a:pt x="2342932" y="392905"/>
                  </a:cubicBezTo>
                  <a:cubicBezTo>
                    <a:pt x="2394312" y="361077"/>
                    <a:pt x="2455014" y="345162"/>
                    <a:pt x="2525036" y="345162"/>
                  </a:cubicBezTo>
                  <a:close/>
                  <a:moveTo>
                    <a:pt x="2525036" y="477478"/>
                  </a:moveTo>
                  <a:cubicBezTo>
                    <a:pt x="2420457" y="477478"/>
                    <a:pt x="2368168" y="560231"/>
                    <a:pt x="2368168" y="725739"/>
                  </a:cubicBezTo>
                  <a:cubicBezTo>
                    <a:pt x="2368168" y="811221"/>
                    <a:pt x="2381126" y="874196"/>
                    <a:pt x="2407044" y="914663"/>
                  </a:cubicBezTo>
                  <a:cubicBezTo>
                    <a:pt x="2432961" y="955131"/>
                    <a:pt x="2471837" y="975365"/>
                    <a:pt x="2523672" y="975365"/>
                  </a:cubicBezTo>
                  <a:cubicBezTo>
                    <a:pt x="2575507" y="975365"/>
                    <a:pt x="2614383" y="954904"/>
                    <a:pt x="2640301" y="913981"/>
                  </a:cubicBezTo>
                  <a:cubicBezTo>
                    <a:pt x="2666218" y="873059"/>
                    <a:pt x="2679177" y="810312"/>
                    <a:pt x="2679177" y="725739"/>
                  </a:cubicBezTo>
                  <a:cubicBezTo>
                    <a:pt x="2679177" y="641167"/>
                    <a:pt x="2666218" y="578646"/>
                    <a:pt x="2640301" y="538179"/>
                  </a:cubicBezTo>
                  <a:cubicBezTo>
                    <a:pt x="2614383" y="497711"/>
                    <a:pt x="2575962" y="477478"/>
                    <a:pt x="2525036" y="477478"/>
                  </a:cubicBezTo>
                  <a:close/>
                  <a:moveTo>
                    <a:pt x="3305990" y="1107680"/>
                  </a:moveTo>
                  <a:cubicBezTo>
                    <a:pt x="3393290" y="1107680"/>
                    <a:pt x="3471043" y="1079944"/>
                    <a:pt x="3539246" y="1024471"/>
                  </a:cubicBezTo>
                  <a:lnTo>
                    <a:pt x="3539246" y="1024471"/>
                  </a:lnTo>
                  <a:lnTo>
                    <a:pt x="3461494" y="913981"/>
                  </a:lnTo>
                  <a:cubicBezTo>
                    <a:pt x="3432394" y="932169"/>
                    <a:pt x="3407159" y="945355"/>
                    <a:pt x="3385788" y="953540"/>
                  </a:cubicBezTo>
                  <a:cubicBezTo>
                    <a:pt x="3364417" y="961724"/>
                    <a:pt x="3341001" y="965816"/>
                    <a:pt x="3315538" y="965816"/>
                  </a:cubicBezTo>
                  <a:cubicBezTo>
                    <a:pt x="3263703" y="965816"/>
                    <a:pt x="3223690" y="947401"/>
                    <a:pt x="3195500" y="910571"/>
                  </a:cubicBezTo>
                  <a:cubicBezTo>
                    <a:pt x="3167309" y="873741"/>
                    <a:pt x="3153213" y="813495"/>
                    <a:pt x="3153213" y="729831"/>
                  </a:cubicBezTo>
                  <a:cubicBezTo>
                    <a:pt x="3153213" y="565233"/>
                    <a:pt x="3207321" y="482934"/>
                    <a:pt x="3315538" y="482934"/>
                  </a:cubicBezTo>
                  <a:cubicBezTo>
                    <a:pt x="3342819" y="482934"/>
                    <a:pt x="3367827" y="487026"/>
                    <a:pt x="3390562" y="495211"/>
                  </a:cubicBezTo>
                  <a:cubicBezTo>
                    <a:pt x="3413297" y="503395"/>
                    <a:pt x="3436941" y="516581"/>
                    <a:pt x="3461494" y="534769"/>
                  </a:cubicBezTo>
                  <a:lnTo>
                    <a:pt x="3461494" y="534769"/>
                  </a:lnTo>
                  <a:lnTo>
                    <a:pt x="3539246" y="429735"/>
                  </a:lnTo>
                  <a:cubicBezTo>
                    <a:pt x="3505599" y="400635"/>
                    <a:pt x="3469906" y="379264"/>
                    <a:pt x="3432167" y="365624"/>
                  </a:cubicBezTo>
                  <a:cubicBezTo>
                    <a:pt x="3394427" y="351983"/>
                    <a:pt x="3351914" y="345162"/>
                    <a:pt x="3304625" y="345162"/>
                  </a:cubicBezTo>
                  <a:cubicBezTo>
                    <a:pt x="3236422" y="345162"/>
                    <a:pt x="3176857" y="361304"/>
                    <a:pt x="3125932" y="393587"/>
                  </a:cubicBezTo>
                  <a:cubicBezTo>
                    <a:pt x="3075006" y="425870"/>
                    <a:pt x="3035903" y="471339"/>
                    <a:pt x="3008621" y="529994"/>
                  </a:cubicBezTo>
                  <a:cubicBezTo>
                    <a:pt x="2981340" y="588650"/>
                    <a:pt x="2967699" y="656171"/>
                    <a:pt x="2967699" y="732559"/>
                  </a:cubicBezTo>
                  <a:cubicBezTo>
                    <a:pt x="2967699" y="808948"/>
                    <a:pt x="2981340" y="875333"/>
                    <a:pt x="3008621" y="931714"/>
                  </a:cubicBezTo>
                  <a:cubicBezTo>
                    <a:pt x="3035903" y="988096"/>
                    <a:pt x="3075006" y="1031519"/>
                    <a:pt x="3125932" y="1061983"/>
                  </a:cubicBezTo>
                  <a:cubicBezTo>
                    <a:pt x="3176857" y="1092448"/>
                    <a:pt x="3236876" y="1107680"/>
                    <a:pt x="3305990" y="1107680"/>
                  </a:cubicBezTo>
                  <a:close/>
                  <a:moveTo>
                    <a:pt x="3861871" y="1107680"/>
                  </a:moveTo>
                  <a:cubicBezTo>
                    <a:pt x="3910977" y="1107680"/>
                    <a:pt x="3953491" y="1097677"/>
                    <a:pt x="3989412" y="1077670"/>
                  </a:cubicBezTo>
                  <a:cubicBezTo>
                    <a:pt x="4025332" y="1057664"/>
                    <a:pt x="4056478" y="1027200"/>
                    <a:pt x="4082851" y="986277"/>
                  </a:cubicBezTo>
                  <a:lnTo>
                    <a:pt x="4082851" y="986277"/>
                  </a:lnTo>
                  <a:lnTo>
                    <a:pt x="4092399" y="1087219"/>
                  </a:lnTo>
                  <a:lnTo>
                    <a:pt x="4243812" y="1087219"/>
                  </a:lnTo>
                  <a:lnTo>
                    <a:pt x="4243812" y="365624"/>
                  </a:lnTo>
                  <a:lnTo>
                    <a:pt x="4069210" y="365624"/>
                  </a:lnTo>
                  <a:lnTo>
                    <a:pt x="4069210" y="873059"/>
                  </a:lnTo>
                  <a:cubicBezTo>
                    <a:pt x="4027378" y="941263"/>
                    <a:pt x="3978726" y="975365"/>
                    <a:pt x="3923254" y="975365"/>
                  </a:cubicBezTo>
                  <a:cubicBezTo>
                    <a:pt x="3892335" y="975365"/>
                    <a:pt x="3869827" y="966726"/>
                    <a:pt x="3855732" y="949447"/>
                  </a:cubicBezTo>
                  <a:cubicBezTo>
                    <a:pt x="3841637" y="932169"/>
                    <a:pt x="3834589" y="903069"/>
                    <a:pt x="3834589" y="862147"/>
                  </a:cubicBezTo>
                  <a:lnTo>
                    <a:pt x="3834589" y="862147"/>
                  </a:lnTo>
                  <a:lnTo>
                    <a:pt x="3834589" y="365624"/>
                  </a:lnTo>
                  <a:lnTo>
                    <a:pt x="3659987" y="365624"/>
                  </a:lnTo>
                  <a:lnTo>
                    <a:pt x="3659987" y="883972"/>
                  </a:lnTo>
                  <a:cubicBezTo>
                    <a:pt x="3659987" y="953994"/>
                    <a:pt x="3677493" y="1008785"/>
                    <a:pt x="3712504" y="1048343"/>
                  </a:cubicBezTo>
                  <a:cubicBezTo>
                    <a:pt x="3747516" y="1087901"/>
                    <a:pt x="3797304" y="1107680"/>
                    <a:pt x="3861871" y="1107680"/>
                  </a:cubicBezTo>
                  <a:close/>
                  <a:moveTo>
                    <a:pt x="4644188" y="1107680"/>
                  </a:moveTo>
                  <a:cubicBezTo>
                    <a:pt x="4730580" y="1107680"/>
                    <a:pt x="4802875" y="1087446"/>
                    <a:pt x="4861076" y="1046979"/>
                  </a:cubicBezTo>
                  <a:cubicBezTo>
                    <a:pt x="4919276" y="1006511"/>
                    <a:pt x="4948377" y="950357"/>
                    <a:pt x="4948377" y="878515"/>
                  </a:cubicBezTo>
                  <a:cubicBezTo>
                    <a:pt x="4948377" y="816677"/>
                    <a:pt x="4929507" y="768480"/>
                    <a:pt x="4891768" y="733924"/>
                  </a:cubicBezTo>
                  <a:cubicBezTo>
                    <a:pt x="4854028" y="699367"/>
                    <a:pt x="4796055" y="671631"/>
                    <a:pt x="4717848" y="650715"/>
                  </a:cubicBezTo>
                  <a:cubicBezTo>
                    <a:pt x="4676016" y="638893"/>
                    <a:pt x="4644415" y="628208"/>
                    <a:pt x="4623045" y="618659"/>
                  </a:cubicBezTo>
                  <a:cubicBezTo>
                    <a:pt x="4601674" y="609111"/>
                    <a:pt x="4586897" y="598880"/>
                    <a:pt x="4578712" y="587968"/>
                  </a:cubicBezTo>
                  <a:cubicBezTo>
                    <a:pt x="4570528" y="577055"/>
                    <a:pt x="4566436" y="563414"/>
                    <a:pt x="4566436" y="547045"/>
                  </a:cubicBezTo>
                  <a:cubicBezTo>
                    <a:pt x="4566436" y="525220"/>
                    <a:pt x="4575984" y="507715"/>
                    <a:pt x="4595081" y="494529"/>
                  </a:cubicBezTo>
                  <a:cubicBezTo>
                    <a:pt x="4614179" y="481342"/>
                    <a:pt x="4641005" y="474749"/>
                    <a:pt x="4675562" y="474749"/>
                  </a:cubicBezTo>
                  <a:cubicBezTo>
                    <a:pt x="4734672" y="474749"/>
                    <a:pt x="4795145" y="494301"/>
                    <a:pt x="4856984" y="533405"/>
                  </a:cubicBezTo>
                  <a:lnTo>
                    <a:pt x="4856984" y="533405"/>
                  </a:lnTo>
                  <a:lnTo>
                    <a:pt x="4925188" y="431099"/>
                  </a:lnTo>
                  <a:cubicBezTo>
                    <a:pt x="4851527" y="373808"/>
                    <a:pt x="4766045" y="345162"/>
                    <a:pt x="4668742" y="345162"/>
                  </a:cubicBezTo>
                  <a:cubicBezTo>
                    <a:pt x="4614179" y="345162"/>
                    <a:pt x="4565754" y="354256"/>
                    <a:pt x="4523467" y="372444"/>
                  </a:cubicBezTo>
                  <a:cubicBezTo>
                    <a:pt x="4481181" y="390632"/>
                    <a:pt x="4448444" y="415640"/>
                    <a:pt x="4425254" y="447468"/>
                  </a:cubicBezTo>
                  <a:cubicBezTo>
                    <a:pt x="4402065" y="479296"/>
                    <a:pt x="4390470" y="515217"/>
                    <a:pt x="4390470" y="555230"/>
                  </a:cubicBezTo>
                  <a:cubicBezTo>
                    <a:pt x="4390470" y="608883"/>
                    <a:pt x="4407748" y="653671"/>
                    <a:pt x="4442305" y="689591"/>
                  </a:cubicBezTo>
                  <a:cubicBezTo>
                    <a:pt x="4476862" y="725512"/>
                    <a:pt x="4530970" y="753475"/>
                    <a:pt x="4604630" y="773482"/>
                  </a:cubicBezTo>
                  <a:cubicBezTo>
                    <a:pt x="4651918" y="787122"/>
                    <a:pt x="4686702" y="798717"/>
                    <a:pt x="4708982" y="808266"/>
                  </a:cubicBezTo>
                  <a:cubicBezTo>
                    <a:pt x="4731261" y="817814"/>
                    <a:pt x="4746721" y="828727"/>
                    <a:pt x="4755360" y="841003"/>
                  </a:cubicBezTo>
                  <a:cubicBezTo>
                    <a:pt x="4763999" y="853280"/>
                    <a:pt x="4768319" y="869876"/>
                    <a:pt x="4768319" y="890792"/>
                  </a:cubicBezTo>
                  <a:cubicBezTo>
                    <a:pt x="4768319" y="918074"/>
                    <a:pt x="4756724" y="939444"/>
                    <a:pt x="4733535" y="954904"/>
                  </a:cubicBezTo>
                  <a:cubicBezTo>
                    <a:pt x="4710345" y="970363"/>
                    <a:pt x="4679199" y="978093"/>
                    <a:pt x="4640096" y="978093"/>
                  </a:cubicBezTo>
                  <a:cubicBezTo>
                    <a:pt x="4571892" y="978093"/>
                    <a:pt x="4506417" y="954449"/>
                    <a:pt x="4443669" y="907161"/>
                  </a:cubicBezTo>
                  <a:lnTo>
                    <a:pt x="4443669" y="907161"/>
                  </a:lnTo>
                  <a:lnTo>
                    <a:pt x="4356368" y="1005374"/>
                  </a:lnTo>
                  <a:cubicBezTo>
                    <a:pt x="4391834" y="1037203"/>
                    <a:pt x="4433894" y="1062211"/>
                    <a:pt x="4482545" y="1080398"/>
                  </a:cubicBezTo>
                  <a:cubicBezTo>
                    <a:pt x="4531197" y="1098586"/>
                    <a:pt x="4585078" y="1107680"/>
                    <a:pt x="4644188" y="1107680"/>
                  </a:cubicBezTo>
                  <a:close/>
                </a:path>
              </a:pathLst>
            </a:custGeom>
            <a:solidFill>
              <a:schemeClr val="bg1"/>
            </a:solidFill>
            <a:ln w="7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9">
              <a:extLst>
                <a:ext uri="{FF2B5EF4-FFF2-40B4-BE49-F238E27FC236}">
                  <a16:creationId xmlns:a16="http://schemas.microsoft.com/office/drawing/2014/main" id="{A335F878-EBFC-6DE6-4CD7-FC0432EDD128}"/>
                </a:ext>
              </a:extLst>
            </p:cNvPr>
            <p:cNvGrpSpPr/>
            <p:nvPr/>
          </p:nvGrpSpPr>
          <p:grpSpPr>
            <a:xfrm>
              <a:off x="1735540" y="2135206"/>
              <a:ext cx="1582253" cy="1971487"/>
              <a:chOff x="1735540" y="2135206"/>
              <a:chExt cx="1582253" cy="1971487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F788BD-7828-2CF4-74B2-1E76AC7BB72A}"/>
                  </a:ext>
                </a:extLst>
              </p:cNvPr>
              <p:cNvSpPr/>
              <p:nvPr/>
            </p:nvSpPr>
            <p:spPr>
              <a:xfrm>
                <a:off x="1853912" y="2135206"/>
                <a:ext cx="1104494" cy="1971487"/>
              </a:xfrm>
              <a:custGeom>
                <a:avLst/>
                <a:gdLst>
                  <a:gd name="connsiteX0" fmla="*/ 694655 w 1104494"/>
                  <a:gd name="connsiteY0" fmla="*/ 1971539 h 1971487"/>
                  <a:gd name="connsiteX1" fmla="*/ 891327 w 1104494"/>
                  <a:gd name="connsiteY1" fmla="*/ 1797821 h 1971487"/>
                  <a:gd name="connsiteX2" fmla="*/ 1103931 w 1104494"/>
                  <a:gd name="connsiteY2" fmla="*/ 89115 h 1971487"/>
                  <a:gd name="connsiteX3" fmla="*/ 1035051 w 1104494"/>
                  <a:gd name="connsiteY3" fmla="*/ 658 h 1971487"/>
                  <a:gd name="connsiteX4" fmla="*/ 989758 w 1104494"/>
                  <a:gd name="connsiteY4" fmla="*/ 8447 h 1971487"/>
                  <a:gd name="connsiteX5" fmla="*/ 65720 w 1104494"/>
                  <a:gd name="connsiteY5" fmla="*/ 471308 h 1971487"/>
                  <a:gd name="connsiteX6" fmla="*/ 3645 w 1104494"/>
                  <a:gd name="connsiteY6" fmla="*/ 606588 h 1971487"/>
                  <a:gd name="connsiteX7" fmla="*/ 308747 w 1104494"/>
                  <a:gd name="connsiteY7" fmla="*/ 1821619 h 1971487"/>
                  <a:gd name="connsiteX8" fmla="*/ 500967 w 1104494"/>
                  <a:gd name="connsiteY8" fmla="*/ 1971539 h 1971487"/>
                  <a:gd name="connsiteX9" fmla="*/ 694655 w 1104494"/>
                  <a:gd name="connsiteY9" fmla="*/ 1971539 h 19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494" h="1971487">
                    <a:moveTo>
                      <a:pt x="694655" y="1971539"/>
                    </a:moveTo>
                    <a:cubicBezTo>
                      <a:pt x="794649" y="1971539"/>
                      <a:pt x="878980" y="1897050"/>
                      <a:pt x="891327" y="1797821"/>
                    </a:cubicBezTo>
                    <a:lnTo>
                      <a:pt x="1103931" y="89115"/>
                    </a:lnTo>
                    <a:cubicBezTo>
                      <a:pt x="1109337" y="45668"/>
                      <a:pt x="1078498" y="6064"/>
                      <a:pt x="1035051" y="658"/>
                    </a:cubicBezTo>
                    <a:cubicBezTo>
                      <a:pt x="1019515" y="-1275"/>
                      <a:pt x="1003755" y="1435"/>
                      <a:pt x="989758" y="8447"/>
                    </a:cubicBezTo>
                    <a:lnTo>
                      <a:pt x="65720" y="471308"/>
                    </a:lnTo>
                    <a:cubicBezTo>
                      <a:pt x="15876" y="496275"/>
                      <a:pt x="-9932" y="552519"/>
                      <a:pt x="3645" y="606588"/>
                    </a:cubicBezTo>
                    <a:lnTo>
                      <a:pt x="308747" y="1821619"/>
                    </a:lnTo>
                    <a:cubicBezTo>
                      <a:pt x="330876" y="1909748"/>
                      <a:pt x="410102" y="1971539"/>
                      <a:pt x="500967" y="1971539"/>
                    </a:cubicBezTo>
                    <a:lnTo>
                      <a:pt x="694655" y="1971539"/>
                    </a:lnTo>
                    <a:close/>
                  </a:path>
                </a:pathLst>
              </a:custGeom>
              <a:gradFill>
                <a:gsLst>
                  <a:gs pos="0">
                    <a:srgbClr val="CF1138"/>
                  </a:gs>
                  <a:gs pos="50000">
                    <a:srgbClr val="B80C29"/>
                  </a:gs>
                  <a:gs pos="100000">
                    <a:srgbClr val="A2071A"/>
                  </a:gs>
                </a:gsLst>
                <a:lin ang="5400000" scaled="1"/>
              </a:gradFill>
              <a:ln w="7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4" name="Graphic 9">
                <a:extLst>
                  <a:ext uri="{FF2B5EF4-FFF2-40B4-BE49-F238E27FC236}">
                    <a16:creationId xmlns:a16="http://schemas.microsoft.com/office/drawing/2014/main" id="{3D750E1C-D6FB-9DB6-6549-0CC2ACD28935}"/>
                  </a:ext>
                </a:extLst>
              </p:cNvPr>
              <p:cNvGrpSpPr/>
              <p:nvPr/>
            </p:nvGrpSpPr>
            <p:grpSpPr>
              <a:xfrm>
                <a:off x="1735540" y="2214445"/>
                <a:ext cx="1582253" cy="1647502"/>
                <a:chOff x="1735540" y="2214445"/>
                <a:chExt cx="1582253" cy="1647502"/>
              </a:xfrm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497382A-E3DB-C5BC-09E6-96FCE44C87E8}"/>
                    </a:ext>
                  </a:extLst>
                </p:cNvPr>
                <p:cNvSpPr/>
                <p:nvPr/>
              </p:nvSpPr>
              <p:spPr>
                <a:xfrm>
                  <a:off x="1735540" y="2340620"/>
                  <a:ext cx="1545950" cy="1521326"/>
                </a:xfrm>
                <a:custGeom>
                  <a:avLst/>
                  <a:gdLst>
                    <a:gd name="connsiteX0" fmla="*/ 378556 w 1545950"/>
                    <a:gd name="connsiteY0" fmla="*/ 668454 h 1521326"/>
                    <a:gd name="connsiteX1" fmla="*/ 52 w 1545950"/>
                    <a:gd name="connsiteY1" fmla="*/ 900739 h 1521326"/>
                    <a:gd name="connsiteX2" fmla="*/ 608664 w 1545950"/>
                    <a:gd name="connsiteY2" fmla="*/ 1521389 h 1521326"/>
                    <a:gd name="connsiteX3" fmla="*/ 1546003 w 1545950"/>
                    <a:gd name="connsiteY3" fmla="*/ 577560 h 1521326"/>
                    <a:gd name="connsiteX4" fmla="*/ 1478379 w 1545950"/>
                    <a:gd name="connsiteY4" fmla="*/ 62 h 1521326"/>
                    <a:gd name="connsiteX5" fmla="*/ 627449 w 1545950"/>
                    <a:gd name="connsiteY5" fmla="*/ 1069673 h 1521326"/>
                    <a:gd name="connsiteX6" fmla="*/ 378556 w 1545950"/>
                    <a:gd name="connsiteY6" fmla="*/ 668454 h 1521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5950" h="1521326">
                      <a:moveTo>
                        <a:pt x="378556" y="668454"/>
                      </a:moveTo>
                      <a:lnTo>
                        <a:pt x="52" y="900739"/>
                      </a:lnTo>
                      <a:lnTo>
                        <a:pt x="608664" y="1521389"/>
                      </a:lnTo>
                      <a:cubicBezTo>
                        <a:pt x="608664" y="1521389"/>
                        <a:pt x="1125234" y="968680"/>
                        <a:pt x="1546003" y="577560"/>
                      </a:cubicBezTo>
                      <a:cubicBezTo>
                        <a:pt x="1546003" y="577560"/>
                        <a:pt x="1447385" y="229592"/>
                        <a:pt x="1478379" y="62"/>
                      </a:cubicBezTo>
                      <a:cubicBezTo>
                        <a:pt x="1478379" y="62"/>
                        <a:pt x="962749" y="304878"/>
                        <a:pt x="627449" y="1069673"/>
                      </a:cubicBezTo>
                      <a:lnTo>
                        <a:pt x="378556" y="668454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 w="77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" name="Graphic 9">
                  <a:extLst>
                    <a:ext uri="{FF2B5EF4-FFF2-40B4-BE49-F238E27FC236}">
                      <a16:creationId xmlns:a16="http://schemas.microsoft.com/office/drawing/2014/main" id="{A92F3EA6-76C7-8CF6-DCB3-8A7392E4FCFB}"/>
                    </a:ext>
                  </a:extLst>
                </p:cNvPr>
                <p:cNvGrpSpPr/>
                <p:nvPr/>
              </p:nvGrpSpPr>
              <p:grpSpPr>
                <a:xfrm>
                  <a:off x="1771842" y="2214445"/>
                  <a:ext cx="1545950" cy="1521326"/>
                  <a:chOff x="1771842" y="2214445"/>
                  <a:chExt cx="1545950" cy="1521326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70C6560F-A3EB-D342-B9EE-1FA83D8D4672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3ABC0A19-C7A7-B67C-E18F-F8377EB8B6AC}"/>
                      </a:ext>
                    </a:extLst>
                  </p:cNvPr>
                  <p:cNvSpPr/>
                  <p:nvPr/>
                </p:nvSpPr>
                <p:spPr>
                  <a:xfrm>
                    <a:off x="1771842" y="2214445"/>
                    <a:ext cx="1545950" cy="1521326"/>
                  </a:xfrm>
                  <a:custGeom>
                    <a:avLst/>
                    <a:gdLst>
                      <a:gd name="connsiteX0" fmla="*/ 378556 w 1545950"/>
                      <a:gd name="connsiteY0" fmla="*/ 668454 h 1521326"/>
                      <a:gd name="connsiteX1" fmla="*/ 52 w 1545950"/>
                      <a:gd name="connsiteY1" fmla="*/ 900739 h 1521326"/>
                      <a:gd name="connsiteX2" fmla="*/ 608664 w 1545950"/>
                      <a:gd name="connsiteY2" fmla="*/ 1521389 h 1521326"/>
                      <a:gd name="connsiteX3" fmla="*/ 1546003 w 1545950"/>
                      <a:gd name="connsiteY3" fmla="*/ 577560 h 1521326"/>
                      <a:gd name="connsiteX4" fmla="*/ 1478379 w 1545950"/>
                      <a:gd name="connsiteY4" fmla="*/ 62 h 1521326"/>
                      <a:gd name="connsiteX5" fmla="*/ 627449 w 1545950"/>
                      <a:gd name="connsiteY5" fmla="*/ 1069673 h 1521326"/>
                      <a:gd name="connsiteX6" fmla="*/ 378556 w 1545950"/>
                      <a:gd name="connsiteY6" fmla="*/ 668454 h 152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5950" h="1521326">
                        <a:moveTo>
                          <a:pt x="378556" y="668454"/>
                        </a:moveTo>
                        <a:lnTo>
                          <a:pt x="52" y="900739"/>
                        </a:lnTo>
                        <a:lnTo>
                          <a:pt x="608664" y="1521389"/>
                        </a:lnTo>
                        <a:cubicBezTo>
                          <a:pt x="608664" y="1521389"/>
                          <a:pt x="1125234" y="968680"/>
                          <a:pt x="1546003" y="577560"/>
                        </a:cubicBezTo>
                        <a:cubicBezTo>
                          <a:pt x="1546003" y="577560"/>
                          <a:pt x="1447385" y="229592"/>
                          <a:pt x="1478379" y="62"/>
                        </a:cubicBezTo>
                        <a:cubicBezTo>
                          <a:pt x="1478379" y="62"/>
                          <a:pt x="962749" y="304878"/>
                          <a:pt x="627449" y="1069673"/>
                        </a:cubicBezTo>
                        <a:lnTo>
                          <a:pt x="378556" y="66845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1252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76" r:id="rId3"/>
    <p:sldLayoutId id="2147483664" r:id="rId4"/>
    <p:sldLayoutId id="2147483651" r:id="rId5"/>
    <p:sldLayoutId id="2147483679" r:id="rId6"/>
    <p:sldLayoutId id="2147483675" r:id="rId7"/>
    <p:sldLayoutId id="2147483662" r:id="rId8"/>
    <p:sldLayoutId id="2147483674" r:id="rId9"/>
    <p:sldLayoutId id="2147483650" r:id="rId10"/>
    <p:sldLayoutId id="2147483677" r:id="rId11"/>
    <p:sldLayoutId id="2147483649" r:id="rId12"/>
    <p:sldLayoutId id="2147483678" r:id="rId13"/>
    <p:sldLayoutId id="2147483663" r:id="rId14"/>
    <p:sldLayoutId id="2147483672" r:id="rId15"/>
    <p:sldLayoutId id="2147483673" r:id="rId16"/>
    <p:sldLayoutId id="2147483652" r:id="rId17"/>
    <p:sldLayoutId id="2147483653" r:id="rId18"/>
    <p:sldLayoutId id="2147483654" r:id="rId19"/>
    <p:sldLayoutId id="2147483667" r:id="rId20"/>
    <p:sldLayoutId id="2147483655" r:id="rId21"/>
    <p:sldLayoutId id="2147483656" r:id="rId22"/>
    <p:sldLayoutId id="214748365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Kadwa" pitchFamily="2" charset="77"/>
          <a:ea typeface="+mj-ea"/>
          <a:cs typeface="Kadw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Lucida Grande Bold" panose="020B0600040502020204" pitchFamily="34" charset="0"/>
        <a:buChar char="⇢"/>
        <a:defRPr sz="18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6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4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2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Lucida Grande Bold" panose="020B0600040502020204" pitchFamily="34" charset="0"/>
        <a:buChar char="⇢"/>
        <a:defRPr sz="1200" kern="1200">
          <a:solidFill>
            <a:schemeClr val="bg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y-bridge-bridge-44641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uides.temple.edu/PHIL0847/infol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conspng.com/img/2681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bitfocus.zoom.us/meeting/register/tZAkf-6vpz8sG9VXy7n8Jk5WYQuqTJkewE7S" TargetMode="External"/><Relationship Id="rId7" Type="http://schemas.openxmlformats.org/officeDocument/2006/relationships/image" Target="../media/image24.svg"/><Relationship Id="rId2" Type="http://schemas.openxmlformats.org/officeDocument/2006/relationships/hyperlink" Target="https://bitfocus.zoom.us/meeting/register/tZctf-uuqTsiH91llAUG-r9u_06kyidp2g-B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bitfocus.zoom.us/meeting/register/tZ0kfuuvqzMiH9EQ8jF8JtC4eJkIAuOXpzw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hmissupport@achmis.org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y-bridge-bridge-44641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gaphone-announcement-information-101991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explore/check-clipart-checked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judicialappointments.gov.uk/searching-768x758-3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les-3d-model-isolated-3d-model-233983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ground.com/3d-man-clipart-free-download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tock-photo-3d-cleaner-man-standing-isolated-with-cleaning-equipments-134566576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dbit.ru/raskraski/chelovechki-spiso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uides.temple.edu/PHIL0847/infol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gaphone-announcement-information-101991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conspng.com/img/2681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bitfocus.zoom.us/meeting/register/tZAkf-6vpz8sG9VXy7n8Jk5WYQuqTJkewE7S" TargetMode="External"/><Relationship Id="rId7" Type="http://schemas.openxmlformats.org/officeDocument/2006/relationships/image" Target="../media/image24.svg"/><Relationship Id="rId2" Type="http://schemas.openxmlformats.org/officeDocument/2006/relationships/hyperlink" Target="https://bitfocus.zoom.us/meeting/register/tZctf-uuqTsiH91llAUG-r9u_06kyidp2g-B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bitfocus.zoom.us/meeting/register/tZ0kfuuvqzMiH9EQ8jF8JtC4eJkIAuOXpzw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hmissupport@achmis.org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explore/check-clipart-checked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judicialappointments.gov.uk/searching-768x758-3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les-3d-model-isolated-3d-model-233983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ground.com/3d-man-clipart-free-download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tock-photo-3d-cleaner-man-standing-isolated-with-cleaning-equipments-134566576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dbit.ru/raskraski/chelovechki-spiso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FAD-A869-6EE2-4772-3FCDE168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1239475"/>
            <a:ext cx="6877797" cy="2852737"/>
          </a:xfrm>
        </p:spPr>
        <p:txBody>
          <a:bodyPr/>
          <a:lstStyle/>
          <a:p>
            <a:r>
              <a:rPr lang="en-US" dirty="0"/>
              <a:t>Alameda County </a:t>
            </a:r>
            <a:br>
              <a:rPr lang="en-US" dirty="0"/>
            </a:br>
            <a:r>
              <a:rPr lang="en-US" dirty="0"/>
              <a:t>User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CCAC-07F6-996F-1B22-6D07CEB6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07" y="4056561"/>
            <a:ext cx="6877796" cy="1500187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A557A-7E59-6920-8B19-7D6DFC20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BC5BD2-7DB9-1E85-063B-D386A79C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94" r="16194"/>
          <a:stretch/>
        </p:blipFill>
        <p:spPr>
          <a:xfrm>
            <a:off x="5847516" y="307656"/>
            <a:ext cx="6877797" cy="6385865"/>
          </a:xfrm>
          <a:custGeom>
            <a:avLst/>
            <a:gdLst>
              <a:gd name="connsiteX0" fmla="*/ 5209615 w 5571498"/>
              <a:gd name="connsiteY0" fmla="*/ 1115 h 5172998"/>
              <a:gd name="connsiteX1" fmla="*/ 5558017 w 5571498"/>
              <a:gd name="connsiteY1" fmla="*/ 349517 h 5172998"/>
              <a:gd name="connsiteX2" fmla="*/ 4170981 w 5571498"/>
              <a:gd name="connsiteY2" fmla="*/ 4333144 h 5172998"/>
              <a:gd name="connsiteX3" fmla="*/ 3825863 w 5571498"/>
              <a:gd name="connsiteY3" fmla="*/ 4681546 h 5172998"/>
              <a:gd name="connsiteX4" fmla="*/ 1189833 w 5571498"/>
              <a:gd name="connsiteY4" fmla="*/ 5167997 h 5172998"/>
              <a:gd name="connsiteX5" fmla="*/ 841431 w 5571498"/>
              <a:gd name="connsiteY5" fmla="*/ 4819592 h 5172998"/>
              <a:gd name="connsiteX6" fmla="*/ 3291 w 5571498"/>
              <a:gd name="connsiteY6" fmla="*/ 714354 h 5172998"/>
              <a:gd name="connsiteX7" fmla="*/ 351693 w 5571498"/>
              <a:gd name="connsiteY7" fmla="*/ 365949 h 51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1498" h="5172998">
                <a:moveTo>
                  <a:pt x="5209615" y="1115"/>
                </a:moveTo>
                <a:cubicBezTo>
                  <a:pt x="5439695" y="-15321"/>
                  <a:pt x="5623757" y="152306"/>
                  <a:pt x="5558017" y="349517"/>
                </a:cubicBezTo>
                <a:lnTo>
                  <a:pt x="4170981" y="4333144"/>
                </a:lnTo>
                <a:cubicBezTo>
                  <a:pt x="4105245" y="4540213"/>
                  <a:pt x="4023074" y="4648678"/>
                  <a:pt x="3825863" y="4681546"/>
                </a:cubicBezTo>
                <a:lnTo>
                  <a:pt x="1189833" y="5167997"/>
                </a:lnTo>
                <a:cubicBezTo>
                  <a:pt x="986051" y="5204152"/>
                  <a:pt x="884161" y="5039809"/>
                  <a:pt x="841431" y="4819592"/>
                </a:cubicBezTo>
                <a:lnTo>
                  <a:pt x="3291" y="714354"/>
                </a:lnTo>
                <a:cubicBezTo>
                  <a:pt x="-26289" y="533579"/>
                  <a:pt x="147911" y="382385"/>
                  <a:pt x="351693" y="365949"/>
                </a:cubicBezTo>
                <a:close/>
              </a:path>
            </a:pathLst>
          </a:custGeom>
          <a:effectLst>
            <a:outerShdw blurRad="50800" dist="253489" dir="71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109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9" y="1129937"/>
            <a:ext cx="5023104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What’s you’ll find in the  </a:t>
            </a:r>
            <a:r>
              <a:rPr lang="en-US" sz="2000" dirty="0">
                <a:solidFill>
                  <a:srgbClr val="FFC107"/>
                </a:solidFill>
                <a:effectLst/>
              </a:rPr>
              <a:t>[HUDX-225]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r>
              <a:rPr lang="en-US" sz="2000" dirty="0"/>
              <a:t>Missing Data</a:t>
            </a:r>
          </a:p>
          <a:p>
            <a:r>
              <a:rPr lang="en-US" sz="2000" dirty="0"/>
              <a:t> Invalid Social Security Numbers</a:t>
            </a:r>
          </a:p>
          <a:p>
            <a:r>
              <a:rPr lang="en-US" sz="2000" dirty="0"/>
              <a:t>Latest Project Stay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data sheet&#10;&#10;Description automatically generated">
            <a:extLst>
              <a:ext uri="{FF2B5EF4-FFF2-40B4-BE49-F238E27FC236}">
                <a16:creationId xmlns:a16="http://schemas.microsoft.com/office/drawing/2014/main" id="{E4282D4E-A887-9724-C33B-FC23A492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62" y="1640283"/>
            <a:ext cx="6861225" cy="4918223"/>
          </a:xfrm>
          <a:prstGeom prst="rect">
            <a:avLst/>
          </a:prstGeom>
          <a:effectLst>
            <a:outerShdw blurRad="50800" dist="327450" dir="80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15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9" y="1129937"/>
            <a:ext cx="5023104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Where to find the </a:t>
            </a:r>
            <a:r>
              <a:rPr lang="en-US" sz="2000" dirty="0">
                <a:solidFill>
                  <a:srgbClr val="FFC107"/>
                </a:solidFill>
              </a:rPr>
              <a:t>[</a:t>
            </a:r>
            <a:r>
              <a:rPr lang="en-US" sz="2000" dirty="0">
                <a:solidFill>
                  <a:srgbClr val="FFC107"/>
                </a:solidFill>
                <a:effectLst/>
              </a:rPr>
              <a:t>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E7E6E6"/>
                </a:solidFill>
              </a:rPr>
              <a:t>All users can access the report in the Report Library of Clarity HMIS:</a:t>
            </a:r>
          </a:p>
          <a:p>
            <a:r>
              <a:rPr lang="en-US" sz="2000" dirty="0">
                <a:solidFill>
                  <a:srgbClr val="FFC107"/>
                </a:solidFill>
                <a:effectLst/>
              </a:rPr>
              <a:t>Select the Launch Pad</a:t>
            </a:r>
          </a:p>
          <a:p>
            <a:r>
              <a:rPr lang="en-US" sz="2000" dirty="0">
                <a:solidFill>
                  <a:srgbClr val="FFC107"/>
                </a:solidFill>
              </a:rPr>
              <a:t>Select the Reports Icon</a:t>
            </a:r>
            <a:endParaRPr lang="en-US" sz="2000" dirty="0">
              <a:solidFill>
                <a:srgbClr val="FFC107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41CBE93-FC31-6397-9CF3-F68453EC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" b="2614"/>
          <a:stretch/>
        </p:blipFill>
        <p:spPr>
          <a:xfrm>
            <a:off x="5690325" y="1096962"/>
            <a:ext cx="5840549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2" y="1286691"/>
            <a:ext cx="4044262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Where to find the</a:t>
            </a:r>
            <a:r>
              <a:rPr lang="en-US" sz="2000" dirty="0">
                <a:solidFill>
                  <a:srgbClr val="FFC107"/>
                </a:solidFill>
              </a:rPr>
              <a:t> [</a:t>
            </a:r>
            <a:r>
              <a:rPr lang="en-US" sz="2000" dirty="0">
                <a:solidFill>
                  <a:srgbClr val="FFC107"/>
                </a:solidFill>
                <a:effectLst/>
              </a:rPr>
              <a:t>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r>
              <a:rPr lang="en-US" sz="2000" dirty="0">
                <a:solidFill>
                  <a:srgbClr val="E7E6E6"/>
                </a:solidFill>
                <a:effectLst/>
              </a:rPr>
              <a:t> Open the HUD Reports Folder</a:t>
            </a:r>
          </a:p>
          <a:p>
            <a:r>
              <a:rPr lang="en-US" sz="2000" dirty="0">
                <a:solidFill>
                  <a:srgbClr val="E7E6E6"/>
                </a:solidFill>
              </a:rPr>
              <a:t> Select “Run” for the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7E6E6"/>
                </a:solidFill>
              </a:rPr>
              <a:t>[</a:t>
            </a:r>
            <a:r>
              <a:rPr lang="en-US" sz="2000" dirty="0">
                <a:solidFill>
                  <a:srgbClr val="E7E6E6"/>
                </a:solidFill>
                <a:effectLst/>
              </a:rPr>
              <a:t>HUDX-225] HMIS Data Quality Report</a:t>
            </a:r>
            <a:r>
              <a:rPr lang="en-US" sz="2000" dirty="0">
                <a:solidFill>
                  <a:srgbClr val="E7E6E6"/>
                </a:solidFill>
              </a:rPr>
              <a:t> </a:t>
            </a:r>
            <a:endParaRPr lang="en-US" sz="2000" dirty="0">
              <a:solidFill>
                <a:srgbClr val="E7E6E6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18B60FE-1733-856F-6DF6-87F949A4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68" y="1397726"/>
            <a:ext cx="8085039" cy="4621577"/>
          </a:xfrm>
          <a:prstGeom prst="rect">
            <a:avLst/>
          </a:prstGeom>
          <a:effectLst>
            <a:outerShdw blurRad="50800" dist="284672" dir="726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7946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320039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8" y="1286691"/>
            <a:ext cx="4044262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Enter your report parameters</a:t>
            </a:r>
            <a:endParaRPr lang="en-US" sz="2000" dirty="0">
              <a:solidFill>
                <a:srgbClr val="E7E6E6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B6B0F1-91AE-E6B3-E601-8713BFC7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53" y="842107"/>
            <a:ext cx="5707599" cy="5958827"/>
          </a:xfrm>
          <a:prstGeom prst="rect">
            <a:avLst/>
          </a:prstGeom>
        </p:spPr>
      </p:pic>
      <p:pic>
        <p:nvPicPr>
          <p:cNvPr id="9" name="Picture 8" descr="A cartoon character sitting at a desk using a computer&#10;&#10;Description automatically generated">
            <a:extLst>
              <a:ext uri="{FF2B5EF4-FFF2-40B4-BE49-F238E27FC236}">
                <a16:creationId xmlns:a16="http://schemas.microsoft.com/office/drawing/2014/main" id="{601C721C-D21B-B9A3-55BE-0EB62EB12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086" y="1973349"/>
            <a:ext cx="3431793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4E19-3C5F-531A-C209-85CE1F6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10" y="759143"/>
            <a:ext cx="8962320" cy="285273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59C7-BF5A-2729-408F-A2FDDB9B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white figure with a blue question mark&#10;&#10;Description automatically generated">
            <a:extLst>
              <a:ext uri="{FF2B5EF4-FFF2-40B4-BE49-F238E27FC236}">
                <a16:creationId xmlns:a16="http://schemas.microsoft.com/office/drawing/2014/main" id="{5AFFEDE3-AEB2-0596-7D68-9427D537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8234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FF79-C3A2-88A2-AC85-FF5319B0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98" y="495671"/>
            <a:ext cx="5023104" cy="1188720"/>
          </a:xfrm>
        </p:spPr>
        <p:txBody>
          <a:bodyPr/>
          <a:lstStyle/>
          <a:p>
            <a:r>
              <a:rPr lang="en-US"/>
              <a:t>Join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997D-DE2B-684B-E9CD-205CA568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8" y="1090031"/>
            <a:ext cx="5023104" cy="3840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Q&amp;A Session</a:t>
            </a:r>
          </a:p>
          <a:p>
            <a:pPr marL="0" indent="0">
              <a:buNone/>
            </a:pPr>
            <a:r>
              <a:rPr lang="en-US" sz="1600"/>
              <a:t>Every 2</a:t>
            </a:r>
            <a:r>
              <a:rPr lang="en-US" sz="1600" baseline="30000"/>
              <a:t>nd</a:t>
            </a:r>
            <a:r>
              <a:rPr lang="en-US" sz="1600"/>
              <a:t> Tuesday of the month at 10:00 am</a:t>
            </a: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2"/>
              </a:rPr>
              <a:t>HERE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CE Q&amp;A Session</a:t>
            </a:r>
          </a:p>
          <a:p>
            <a:pPr marL="0" indent="0">
              <a:buNone/>
            </a:pPr>
            <a:r>
              <a:rPr lang="en-US" sz="1600">
                <a:latin typeface="Lato"/>
                <a:ea typeface="Lato"/>
                <a:cs typeface="Lato"/>
              </a:rPr>
              <a:t>Every 3</a:t>
            </a:r>
            <a:r>
              <a:rPr lang="en-US" sz="1600" baseline="30000">
                <a:latin typeface="Lato"/>
                <a:ea typeface="Lato"/>
                <a:cs typeface="Lato"/>
              </a:rPr>
              <a:t>rd</a:t>
            </a:r>
            <a:r>
              <a:rPr lang="en-US" sz="1600">
                <a:latin typeface="Lato"/>
                <a:ea typeface="Lato"/>
                <a:cs typeface="Lato"/>
              </a:rPr>
              <a:t> Tuesday of the month at 10:40 am</a:t>
            </a:r>
            <a:endParaRPr lang="en-US" sz="1600">
              <a:ea typeface="Lato"/>
              <a:cs typeface="Lato"/>
            </a:endParaRP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3"/>
              </a:rPr>
              <a:t>HERE</a:t>
            </a:r>
            <a:endParaRPr lang="en-US" sz="1600"/>
          </a:p>
          <a:p>
            <a:pPr marL="0" indent="0">
              <a:buNone/>
            </a:pPr>
            <a:endParaRPr lang="en-US" sz="1600" u="sng"/>
          </a:p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User and Liaisons Meeting</a:t>
            </a:r>
          </a:p>
          <a:p>
            <a:pPr marL="0" indent="0">
              <a:buNone/>
            </a:pPr>
            <a:r>
              <a:rPr lang="en-US" sz="1600">
                <a:latin typeface="Lato"/>
                <a:ea typeface="Lato"/>
                <a:cs typeface="Lato"/>
              </a:rPr>
              <a:t>Every 4th Thursday of the month</a:t>
            </a:r>
          </a:p>
          <a:p>
            <a:pPr marL="0" indent="0">
              <a:buNone/>
            </a:pPr>
            <a:r>
              <a:rPr lang="en-US" sz="1600"/>
              <a:t>Alameda Users 10a-11a</a:t>
            </a:r>
          </a:p>
          <a:p>
            <a:pPr marL="0" indent="0">
              <a:buNone/>
            </a:pPr>
            <a:r>
              <a:rPr lang="en-US" sz="1600"/>
              <a:t>Agency Liaisons 11a-12p</a:t>
            </a: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4"/>
              </a:rPr>
              <a:t>HERE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BDB2-BFA5-E91F-C5C2-158D8F99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7F1FB413-34B7-33CA-09CF-1F043E1F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76" b="5776"/>
          <a:stretch/>
        </p:blipFill>
        <p:spPr>
          <a:xfrm rot="518897">
            <a:off x="4858332" y="779050"/>
            <a:ext cx="6666632" cy="4312495"/>
          </a:xfrm>
          <a:custGeom>
            <a:avLst/>
            <a:gdLst>
              <a:gd name="connsiteX0" fmla="*/ 190544 w 3605408"/>
              <a:gd name="connsiteY0" fmla="*/ 438 h 2332258"/>
              <a:gd name="connsiteX1" fmla="*/ 241968 w 3605408"/>
              <a:gd name="connsiteY1" fmla="*/ 2997 h 2332258"/>
              <a:gd name="connsiteX2" fmla="*/ 3357202 w 3605408"/>
              <a:gd name="connsiteY2" fmla="*/ 459917 h 2332258"/>
              <a:gd name="connsiteX3" fmla="*/ 3595534 w 3605408"/>
              <a:gd name="connsiteY3" fmla="*/ 660171 h 2332258"/>
              <a:gd name="connsiteX4" fmla="*/ 2890410 w 3605408"/>
              <a:gd name="connsiteY4" fmla="*/ 2128238 h 2332258"/>
              <a:gd name="connsiteX5" fmla="*/ 2652080 w 3605408"/>
              <a:gd name="connsiteY5" fmla="*/ 2328493 h 2332258"/>
              <a:gd name="connsiteX6" fmla="*/ 634017 w 3605408"/>
              <a:gd name="connsiteY6" fmla="*/ 1968882 h 2332258"/>
              <a:gd name="connsiteX7" fmla="*/ 395685 w 3605408"/>
              <a:gd name="connsiteY7" fmla="*/ 1768625 h 2332258"/>
              <a:gd name="connsiteX8" fmla="*/ 3636 w 3605408"/>
              <a:gd name="connsiteY8" fmla="*/ 203252 h 2332258"/>
              <a:gd name="connsiteX9" fmla="*/ 190544 w 3605408"/>
              <a:gd name="connsiteY9" fmla="*/ 438 h 233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408" h="2332258">
                <a:moveTo>
                  <a:pt x="190544" y="438"/>
                </a:moveTo>
                <a:cubicBezTo>
                  <a:pt x="207285" y="-595"/>
                  <a:pt x="224517" y="177"/>
                  <a:pt x="241968" y="2997"/>
                </a:cubicBezTo>
                <a:lnTo>
                  <a:pt x="3357202" y="459917"/>
                </a:lnTo>
                <a:cubicBezTo>
                  <a:pt x="3563099" y="486712"/>
                  <a:pt x="3633612" y="560044"/>
                  <a:pt x="3595534" y="660171"/>
                </a:cubicBezTo>
                <a:lnTo>
                  <a:pt x="2890410" y="2128238"/>
                </a:lnTo>
                <a:cubicBezTo>
                  <a:pt x="2818489" y="2270674"/>
                  <a:pt x="2787463" y="2351058"/>
                  <a:pt x="2652080" y="2328493"/>
                </a:cubicBezTo>
                <a:lnTo>
                  <a:pt x="634017" y="1968882"/>
                </a:lnTo>
                <a:cubicBezTo>
                  <a:pt x="491582" y="1946317"/>
                  <a:pt x="432352" y="1898369"/>
                  <a:pt x="395685" y="1768625"/>
                </a:cubicBezTo>
                <a:lnTo>
                  <a:pt x="3636" y="203252"/>
                </a:lnTo>
                <a:cubicBezTo>
                  <a:pt x="-19809" y="103300"/>
                  <a:pt x="73356" y="7669"/>
                  <a:pt x="190544" y="438"/>
                </a:cubicBezTo>
                <a:close/>
              </a:path>
            </a:pathLst>
          </a:custGeom>
          <a:effectLst>
            <a:outerShdw blurRad="50800" dist="94391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Remote control with solid fill">
            <a:extLst>
              <a:ext uri="{FF2B5EF4-FFF2-40B4-BE49-F238E27FC236}">
                <a16:creationId xmlns:a16="http://schemas.microsoft.com/office/drawing/2014/main" id="{7B923C01-97AA-C8AD-EE24-A9D53A037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850" y="5143090"/>
            <a:ext cx="1395822" cy="1395822"/>
          </a:xfrm>
          <a:prstGeom prst="rect">
            <a:avLst/>
          </a:prstGeom>
          <a:effectLst>
            <a:outerShdw blurRad="50800" dist="163338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DAA50-C699-77F6-62A7-D344A6515C40}"/>
              </a:ext>
            </a:extLst>
          </p:cNvPr>
          <p:cNvSpPr txBox="1"/>
          <p:nvPr/>
        </p:nvSpPr>
        <p:spPr>
          <a:xfrm>
            <a:off x="4803672" y="5109372"/>
            <a:ext cx="281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C107"/>
                </a:solidFill>
                <a:latin typeface="Lato" panose="020F0502020204030203" pitchFamily="34" charset="77"/>
              </a:rPr>
              <a:t>Stay tuned for more training dates!</a:t>
            </a:r>
          </a:p>
          <a:p>
            <a:pPr algn="ctr"/>
            <a:r>
              <a:rPr lang="en-US" sz="1600">
                <a:solidFill>
                  <a:srgbClr val="FFC107"/>
                </a:solidFill>
                <a:latin typeface="Lato" panose="020F0502020204030203" pitchFamily="34" charset="77"/>
              </a:rPr>
              <a:t>Coming soon! </a:t>
            </a:r>
          </a:p>
        </p:txBody>
      </p:sp>
      <p:pic>
        <p:nvPicPr>
          <p:cNvPr id="7" name="Picture 6" descr="A logo of a county&#10;&#10;Description automatically generated">
            <a:extLst>
              <a:ext uri="{FF2B5EF4-FFF2-40B4-BE49-F238E27FC236}">
                <a16:creationId xmlns:a16="http://schemas.microsoft.com/office/drawing/2014/main" id="{BF722652-1060-DC34-7D0B-EC271DE41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31" y="6015333"/>
            <a:ext cx="678276" cy="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A83D8-9970-1528-D7B1-857A6C98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ABBA6-C8DE-300E-7F9F-FA1CBDFA101B}"/>
              </a:ext>
            </a:extLst>
          </p:cNvPr>
          <p:cNvSpPr txBox="1"/>
          <p:nvPr/>
        </p:nvSpPr>
        <p:spPr>
          <a:xfrm>
            <a:off x="3763969" y="612270"/>
            <a:ext cx="46640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Kadwa" pitchFamily="2" charset="77"/>
                <a:cs typeface="Kadwa" pitchFamily="2" charset="77"/>
              </a:rPr>
              <a:t>For support:</a:t>
            </a:r>
          </a:p>
          <a:p>
            <a:endParaRPr lang="en-US" sz="2800" b="1">
              <a:solidFill>
                <a:srgbClr val="FFC107"/>
              </a:solidFill>
              <a:latin typeface="Kadwa" pitchFamily="2" charset="77"/>
              <a:cs typeface="Kadwa" pitchFamily="2" charset="77"/>
            </a:endParaRPr>
          </a:p>
          <a:p>
            <a:r>
              <a:rPr lang="en-US" sz="2000" b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Alameda County HMIS Support Ticket:</a:t>
            </a:r>
          </a:p>
          <a:p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Email: </a:t>
            </a:r>
            <a:r>
              <a:rPr lang="en-US" sz="2000" b="0" i="0">
                <a:solidFill>
                  <a:srgbClr val="294869"/>
                </a:solidFill>
                <a:effectLst/>
                <a:latin typeface="Helvetica" pitchFamily="2" charset="0"/>
              </a:rPr>
              <a:t> </a:t>
            </a:r>
            <a:r>
              <a:rPr lang="en-US" sz="2000" b="0" i="0" u="sng">
                <a:solidFill>
                  <a:schemeClr val="bg1"/>
                </a:solidFill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 sz="2000" b="0" i="0" u="sng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2000" u="sng">
              <a:solidFill>
                <a:srgbClr val="FFC107"/>
              </a:solidFill>
              <a:latin typeface="Helvetica" pitchFamily="2" charset="0"/>
              <a:cs typeface="Kadwa" pitchFamily="2" charset="77"/>
            </a:endParaRPr>
          </a:p>
          <a:p>
            <a:r>
              <a:rPr lang="en-US" sz="2000" b="1" err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Bitfocus</a:t>
            </a:r>
            <a:r>
              <a:rPr lang="en-US" sz="2000" b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 Help Desk:</a:t>
            </a:r>
          </a:p>
          <a:p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For support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New User Requests (Including 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Password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Login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  <a:latin typeface="Kadwa" pitchFamily="2" charset="77"/>
              <a:cs typeface="Kadwa" pitchFamily="2" charset="77"/>
            </a:endParaRPr>
          </a:p>
        </p:txBody>
      </p:sp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36EA5BDE-D22A-0CBD-B732-F55BBC12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39" y="1788533"/>
            <a:ext cx="3498850" cy="490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6326F24-292B-A716-DF00-9D345E548A15}"/>
              </a:ext>
            </a:extLst>
          </p:cNvPr>
          <p:cNvSpPr/>
          <p:nvPr/>
        </p:nvSpPr>
        <p:spPr>
          <a:xfrm>
            <a:off x="7373949" y="5899150"/>
            <a:ext cx="962002" cy="914400"/>
          </a:xfrm>
          <a:prstGeom prst="ellipse">
            <a:avLst/>
          </a:prstGeom>
          <a:blipFill>
            <a:blip r:embed="rId4"/>
            <a:stretch>
              <a:fillRect l="-73567" t="-65000" r="-35547" b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county&#10;&#10;Description automatically generated">
            <a:extLst>
              <a:ext uri="{FF2B5EF4-FFF2-40B4-BE49-F238E27FC236}">
                <a16:creationId xmlns:a16="http://schemas.microsoft.com/office/drawing/2014/main" id="{6C39B957-3CB4-D70C-4F7A-E636F046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" y="6015333"/>
            <a:ext cx="678276" cy="68203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FD1EAB-682E-0FCE-906D-2F30F059B7A5}"/>
              </a:ext>
            </a:extLst>
          </p:cNvPr>
          <p:cNvCxnSpPr>
            <a:cxnSpLocks/>
          </p:cNvCxnSpPr>
          <p:nvPr/>
        </p:nvCxnSpPr>
        <p:spPr>
          <a:xfrm flipH="1" flipV="1">
            <a:off x="5827530" y="4612675"/>
            <a:ext cx="3092838" cy="74004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White paper ships being led by a yellow ship">
            <a:extLst>
              <a:ext uri="{FF2B5EF4-FFF2-40B4-BE49-F238E27FC236}">
                <a16:creationId xmlns:a16="http://schemas.microsoft.com/office/drawing/2014/main" id="{58346560-2469-E874-9B48-A67C9906BA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844" r="14312" b="13148"/>
          <a:stretch/>
        </p:blipFill>
        <p:spPr>
          <a:xfrm>
            <a:off x="0" y="1164058"/>
            <a:ext cx="3237059" cy="43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FAD-A869-6EE2-4772-3FCDE168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1239475"/>
            <a:ext cx="6877797" cy="2852737"/>
          </a:xfrm>
        </p:spPr>
        <p:txBody>
          <a:bodyPr/>
          <a:lstStyle/>
          <a:p>
            <a:r>
              <a:rPr lang="en-US" dirty="0"/>
              <a:t>Alameda County </a:t>
            </a:r>
            <a:br>
              <a:rPr lang="en-US"/>
            </a:br>
            <a:r>
              <a:rPr lang="en-US"/>
              <a:t>Liaisons </a:t>
            </a:r>
            <a:r>
              <a:rPr lang="en-US" dirty="0"/>
              <a:t>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CCAC-07F6-996F-1B22-6D07CEB6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907" y="4056561"/>
            <a:ext cx="6877796" cy="1500187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A557A-7E59-6920-8B19-7D6DFC20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BC5BD2-7DB9-1E85-063B-D386A79C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94" r="16194"/>
          <a:stretch/>
        </p:blipFill>
        <p:spPr>
          <a:xfrm>
            <a:off x="5847516" y="307656"/>
            <a:ext cx="6877797" cy="6385865"/>
          </a:xfrm>
          <a:custGeom>
            <a:avLst/>
            <a:gdLst>
              <a:gd name="connsiteX0" fmla="*/ 5209615 w 5571498"/>
              <a:gd name="connsiteY0" fmla="*/ 1115 h 5172998"/>
              <a:gd name="connsiteX1" fmla="*/ 5558017 w 5571498"/>
              <a:gd name="connsiteY1" fmla="*/ 349517 h 5172998"/>
              <a:gd name="connsiteX2" fmla="*/ 4170981 w 5571498"/>
              <a:gd name="connsiteY2" fmla="*/ 4333144 h 5172998"/>
              <a:gd name="connsiteX3" fmla="*/ 3825863 w 5571498"/>
              <a:gd name="connsiteY3" fmla="*/ 4681546 h 5172998"/>
              <a:gd name="connsiteX4" fmla="*/ 1189833 w 5571498"/>
              <a:gd name="connsiteY4" fmla="*/ 5167997 h 5172998"/>
              <a:gd name="connsiteX5" fmla="*/ 841431 w 5571498"/>
              <a:gd name="connsiteY5" fmla="*/ 4819592 h 5172998"/>
              <a:gd name="connsiteX6" fmla="*/ 3291 w 5571498"/>
              <a:gd name="connsiteY6" fmla="*/ 714354 h 5172998"/>
              <a:gd name="connsiteX7" fmla="*/ 351693 w 5571498"/>
              <a:gd name="connsiteY7" fmla="*/ 365949 h 51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1498" h="5172998">
                <a:moveTo>
                  <a:pt x="5209615" y="1115"/>
                </a:moveTo>
                <a:cubicBezTo>
                  <a:pt x="5439695" y="-15321"/>
                  <a:pt x="5623757" y="152306"/>
                  <a:pt x="5558017" y="349517"/>
                </a:cubicBezTo>
                <a:lnTo>
                  <a:pt x="4170981" y="4333144"/>
                </a:lnTo>
                <a:cubicBezTo>
                  <a:pt x="4105245" y="4540213"/>
                  <a:pt x="4023074" y="4648678"/>
                  <a:pt x="3825863" y="4681546"/>
                </a:cubicBezTo>
                <a:lnTo>
                  <a:pt x="1189833" y="5167997"/>
                </a:lnTo>
                <a:cubicBezTo>
                  <a:pt x="986051" y="5204152"/>
                  <a:pt x="884161" y="5039809"/>
                  <a:pt x="841431" y="4819592"/>
                </a:cubicBezTo>
                <a:lnTo>
                  <a:pt x="3291" y="714354"/>
                </a:lnTo>
                <a:cubicBezTo>
                  <a:pt x="-26289" y="533579"/>
                  <a:pt x="147911" y="382385"/>
                  <a:pt x="351693" y="365949"/>
                </a:cubicBezTo>
                <a:close/>
              </a:path>
            </a:pathLst>
          </a:custGeom>
          <a:effectLst>
            <a:outerShdw blurRad="50800" dist="253489" dir="71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6878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734A-6CFF-A2F5-ED58-D107F5FE2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87" y="517635"/>
            <a:ext cx="8177213" cy="936739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2066-0F7D-3B2C-7991-62DA7824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090614A-B59B-0B15-865F-A2791A42642A}"/>
              </a:ext>
            </a:extLst>
          </p:cNvPr>
          <p:cNvGraphicFramePr/>
          <p:nvPr/>
        </p:nvGraphicFramePr>
        <p:xfrm>
          <a:off x="433387" y="1555531"/>
          <a:ext cx="9203558" cy="405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71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4D103A-F5FC-096D-F74F-8CB47BAD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72" y="2827282"/>
            <a:ext cx="5023104" cy="819807"/>
          </a:xfrm>
        </p:spPr>
        <p:txBody>
          <a:bodyPr/>
          <a:lstStyle/>
          <a:p>
            <a:r>
              <a:rPr lang="en-US" dirty="0"/>
              <a:t>Announcements </a:t>
            </a:r>
            <a:r>
              <a:rPr lang="en-US" dirty="0">
                <a:solidFill>
                  <a:srgbClr val="E7E6E6"/>
                </a:solidFill>
              </a:rPr>
              <a:t>and </a:t>
            </a:r>
            <a:r>
              <a:rPr lang="en-US" dirty="0"/>
              <a:t>Reminders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4F475-4AEE-793A-02CD-E735C802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CC8E2-C1D5-C7DF-2CD2-B812BF20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45" b="3745"/>
          <a:stretch/>
        </p:blipFill>
        <p:spPr>
          <a:xfrm>
            <a:off x="5814549" y="852656"/>
            <a:ext cx="5223491" cy="4832300"/>
          </a:xfrm>
          <a:custGeom>
            <a:avLst/>
            <a:gdLst>
              <a:gd name="connsiteX0" fmla="*/ 2407954 w 2581080"/>
              <a:gd name="connsiteY0" fmla="*/ 969 h 2387781"/>
              <a:gd name="connsiteX1" fmla="*/ 2580540 w 2581080"/>
              <a:gd name="connsiteY1" fmla="*/ 173555 h 2387781"/>
              <a:gd name="connsiteX2" fmla="*/ 2407954 w 2581080"/>
              <a:gd name="connsiteY2" fmla="*/ 2213670 h 2387781"/>
              <a:gd name="connsiteX3" fmla="*/ 2235367 w 2581080"/>
              <a:gd name="connsiteY3" fmla="*/ 2386259 h 2387781"/>
              <a:gd name="connsiteX4" fmla="*/ 393888 w 2581080"/>
              <a:gd name="connsiteY4" fmla="*/ 2171337 h 2387781"/>
              <a:gd name="connsiteX5" fmla="*/ 221302 w 2581080"/>
              <a:gd name="connsiteY5" fmla="*/ 1998750 h 2387781"/>
              <a:gd name="connsiteX6" fmla="*/ 1496 w 2581080"/>
              <a:gd name="connsiteY6" fmla="*/ 354284 h 2387781"/>
              <a:gd name="connsiteX7" fmla="*/ 174085 w 2581080"/>
              <a:gd name="connsiteY7" fmla="*/ 181697 h 238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080" h="2387781">
                <a:moveTo>
                  <a:pt x="2407954" y="969"/>
                </a:moveTo>
                <a:cubicBezTo>
                  <a:pt x="2534952" y="-10430"/>
                  <a:pt x="2587054" y="80749"/>
                  <a:pt x="2580540" y="173555"/>
                </a:cubicBezTo>
                <a:lnTo>
                  <a:pt x="2407954" y="2213670"/>
                </a:lnTo>
                <a:cubicBezTo>
                  <a:pt x="2401440" y="2327644"/>
                  <a:pt x="2334685" y="2399284"/>
                  <a:pt x="2235367" y="2386259"/>
                </a:cubicBezTo>
                <a:lnTo>
                  <a:pt x="393888" y="2171337"/>
                </a:lnTo>
                <a:cubicBezTo>
                  <a:pt x="292942" y="2161568"/>
                  <a:pt x="237583" y="2109467"/>
                  <a:pt x="221302" y="1998750"/>
                </a:cubicBezTo>
                <a:lnTo>
                  <a:pt x="1496" y="354284"/>
                </a:lnTo>
                <a:cubicBezTo>
                  <a:pt x="-11529" y="256594"/>
                  <a:pt x="61740" y="191465"/>
                  <a:pt x="174085" y="18169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effectLst>
            <a:outerShdw blurRad="50800" dist="225850" dir="83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9593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734A-6CFF-A2F5-ED58-D107F5FE2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87" y="517635"/>
            <a:ext cx="8177213" cy="936739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2066-0F7D-3B2C-7991-62DA7824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090614A-B59B-0B15-865F-A2791A426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429506"/>
              </p:ext>
            </p:extLst>
          </p:nvPr>
        </p:nvGraphicFramePr>
        <p:xfrm>
          <a:off x="433387" y="1555531"/>
          <a:ext cx="9203558" cy="405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48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FD45-4DA6-D266-0C01-B7A867E9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45" y="2521132"/>
            <a:ext cx="5023104" cy="1188720"/>
          </a:xfrm>
        </p:spPr>
        <p:txBody>
          <a:bodyPr/>
          <a:lstStyle/>
          <a:p>
            <a:r>
              <a:rPr lang="en-US" dirty="0"/>
              <a:t>Data Quality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ED53C-70E2-F593-0CD6-9E3F1D7C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1E2639-2E5A-5D34-5FD3-C455DAD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3" r="1963"/>
          <a:stretch/>
        </p:blipFill>
        <p:spPr>
          <a:xfrm>
            <a:off x="6401894" y="444851"/>
            <a:ext cx="5681005" cy="5913163"/>
          </a:xfrm>
          <a:custGeom>
            <a:avLst/>
            <a:gdLst>
              <a:gd name="connsiteX0" fmla="*/ 2034970 w 5681005"/>
              <a:gd name="connsiteY0" fmla="*/ 651 h 5913163"/>
              <a:gd name="connsiteX1" fmla="*/ 2121610 w 5681005"/>
              <a:gd name="connsiteY1" fmla="*/ 12283 h 5913163"/>
              <a:gd name="connsiteX2" fmla="*/ 4546553 w 5681005"/>
              <a:gd name="connsiteY2" fmla="*/ 548120 h 5913163"/>
              <a:gd name="connsiteX3" fmla="*/ 4901922 w 5681005"/>
              <a:gd name="connsiteY3" fmla="*/ 902128 h 5913163"/>
              <a:gd name="connsiteX4" fmla="*/ 5677730 w 5681005"/>
              <a:gd name="connsiteY4" fmla="*/ 5181667 h 5913163"/>
              <a:gd name="connsiteX5" fmla="*/ 5323722 w 5681005"/>
              <a:gd name="connsiteY5" fmla="*/ 5537036 h 5913163"/>
              <a:gd name="connsiteX6" fmla="*/ 368895 w 5681005"/>
              <a:gd name="connsiteY6" fmla="*/ 5911517 h 5913163"/>
              <a:gd name="connsiteX7" fmla="*/ 13525 w 5681005"/>
              <a:gd name="connsiteY7" fmla="*/ 5557509 h 5913163"/>
              <a:gd name="connsiteX8" fmla="*/ 1612017 w 5681005"/>
              <a:gd name="connsiteY8" fmla="*/ 307648 h 5913163"/>
              <a:gd name="connsiteX9" fmla="*/ 2034970 w 5681005"/>
              <a:gd name="connsiteY9" fmla="*/ 651 h 59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005" h="5913163">
                <a:moveTo>
                  <a:pt x="2034970" y="651"/>
                </a:moveTo>
                <a:cubicBezTo>
                  <a:pt x="2063218" y="2096"/>
                  <a:pt x="2092164" y="5956"/>
                  <a:pt x="2121610" y="12283"/>
                </a:cubicBezTo>
                <a:lnTo>
                  <a:pt x="4546553" y="548120"/>
                </a:lnTo>
                <a:cubicBezTo>
                  <a:pt x="4754580" y="596350"/>
                  <a:pt x="4859315" y="678066"/>
                  <a:pt x="4901922" y="902128"/>
                </a:cubicBezTo>
                <a:lnTo>
                  <a:pt x="5677730" y="5181667"/>
                </a:lnTo>
                <a:cubicBezTo>
                  <a:pt x="5707367" y="5367060"/>
                  <a:pt x="5531623" y="5520774"/>
                  <a:pt x="5323722" y="5537036"/>
                </a:cubicBezTo>
                <a:lnTo>
                  <a:pt x="368895" y="5911517"/>
                </a:lnTo>
                <a:cubicBezTo>
                  <a:pt x="134506" y="5932009"/>
                  <a:pt x="-52843" y="5758250"/>
                  <a:pt x="13525" y="5557509"/>
                </a:cubicBezTo>
                <a:lnTo>
                  <a:pt x="1612017" y="307648"/>
                </a:lnTo>
                <a:cubicBezTo>
                  <a:pt x="1673686" y="98746"/>
                  <a:pt x="1837233" y="-9468"/>
                  <a:pt x="2034970" y="651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B4B7-2A13-72AF-1C03-87BE5581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45" y="2972435"/>
            <a:ext cx="5023104" cy="9131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C107"/>
                </a:solidFill>
              </a:rPr>
              <a:t>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394452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artoon character holding a magnifying glass&#10;&#10;Description automatically generated">
            <a:extLst>
              <a:ext uri="{FF2B5EF4-FFF2-40B4-BE49-F238E27FC236}">
                <a16:creationId xmlns:a16="http://schemas.microsoft.com/office/drawing/2014/main" id="{58305943-B67E-D284-8D4E-CCA97253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0116" y="789798"/>
            <a:ext cx="6148257" cy="6068202"/>
          </a:xfrm>
          <a:prstGeom prst="rect">
            <a:avLst/>
          </a:prstGeom>
          <a:effectLst>
            <a:outerShdw blurRad="50800" dist="128960" dir="58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9ABAC-156A-9B4E-2828-356FED80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B2515E-D57F-FE45-22D9-9D1CCCB6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3" y="647138"/>
            <a:ext cx="11341910" cy="1188720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Where is the Sexual Orientation field in Clarity HMIS?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9DE5770-8DD0-1A95-ADF7-5A2E44349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6428" y="4155924"/>
            <a:ext cx="6387495" cy="2425147"/>
          </a:xfrm>
          <a:effectLst>
            <a:outerShdw blurRad="50800" dist="345427" dir="73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4CBFDBA-59D1-FDA7-1B03-D6F8C768E5F5}"/>
              </a:ext>
            </a:extLst>
          </p:cNvPr>
          <p:cNvGrpSpPr/>
          <p:nvPr/>
        </p:nvGrpSpPr>
        <p:grpSpPr>
          <a:xfrm>
            <a:off x="734859" y="1528355"/>
            <a:ext cx="3619283" cy="3592285"/>
            <a:chOff x="613083" y="1961606"/>
            <a:chExt cx="3619283" cy="3592285"/>
          </a:xfrm>
        </p:grpSpPr>
        <p:pic>
          <p:nvPicPr>
            <p:cNvPr id="12" name="Graphic 11" descr="Badge Tick1 with solid fill">
              <a:extLst>
                <a:ext uri="{FF2B5EF4-FFF2-40B4-BE49-F238E27FC236}">
                  <a16:creationId xmlns:a16="http://schemas.microsoft.com/office/drawing/2014/main" id="{E91F9B9D-D3B8-7C75-EFA2-80FCA331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3083" y="330054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Badge Tick1 with solid fill">
              <a:extLst>
                <a:ext uri="{FF2B5EF4-FFF2-40B4-BE49-F238E27FC236}">
                  <a16:creationId xmlns:a16="http://schemas.microsoft.com/office/drawing/2014/main" id="{992D51D4-BA82-1F49-76DA-151991C2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3083" y="196160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No sign with solid fill">
              <a:extLst>
                <a:ext uri="{FF2B5EF4-FFF2-40B4-BE49-F238E27FC236}">
                  <a16:creationId xmlns:a16="http://schemas.microsoft.com/office/drawing/2014/main" id="{A44C1E78-7643-4A40-D787-4CC99D8D7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083" y="463949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7C7847-8FF6-221A-CE1A-9950841EA7D3}"/>
                </a:ext>
              </a:extLst>
            </p:cNvPr>
            <p:cNvSpPr txBox="1"/>
            <p:nvPr/>
          </p:nvSpPr>
          <p:spPr>
            <a:xfrm>
              <a:off x="1633073" y="2264715"/>
              <a:ext cx="2168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Client Profile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5E500C-6B7E-2642-923A-1A23A6EBAF09}"/>
                </a:ext>
              </a:extLst>
            </p:cNvPr>
            <p:cNvSpPr txBox="1"/>
            <p:nvPr/>
          </p:nvSpPr>
          <p:spPr>
            <a:xfrm>
              <a:off x="1633073" y="3557694"/>
              <a:ext cx="2599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Enrollment Screen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068A3C-15B0-086F-849C-CA5161E06D3B}"/>
                </a:ext>
              </a:extLst>
            </p:cNvPr>
            <p:cNvSpPr txBox="1"/>
            <p:nvPr/>
          </p:nvSpPr>
          <p:spPr>
            <a:xfrm>
              <a:off x="1633073" y="4896636"/>
              <a:ext cx="2599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Annual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79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9F22-F1AA-6E99-AA0E-319D1AD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When entering Sexual Orientation…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446D-6F75-4263-1D7E-6386D831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Avoid using the following when possible…</a:t>
            </a:r>
          </a:p>
          <a:p>
            <a:r>
              <a:rPr lang="en-US" sz="2000" dirty="0"/>
              <a:t>Client doesn’t know</a:t>
            </a:r>
          </a:p>
          <a:p>
            <a:r>
              <a:rPr lang="en-US" sz="2000" dirty="0"/>
              <a:t>Client prefers not to answer</a:t>
            </a:r>
          </a:p>
          <a:p>
            <a:r>
              <a:rPr lang="en-US" sz="2000" dirty="0"/>
              <a:t>Data not collected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When selecting “Other,” don’t forget to include the information!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B98DF-3C79-AE1F-4E84-01E92142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A cartoon character holding a green check mark&#10;&#10;Description automatically generated">
            <a:extLst>
              <a:ext uri="{FF2B5EF4-FFF2-40B4-BE49-F238E27FC236}">
                <a16:creationId xmlns:a16="http://schemas.microsoft.com/office/drawing/2014/main" id="{D6B5509E-C7B6-0E2D-86AD-D22502EE5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4440" y="1521822"/>
            <a:ext cx="4421778" cy="4421778"/>
          </a:xfrm>
          <a:prstGeom prst="rect">
            <a:avLst/>
          </a:prstGeom>
          <a:effectLst>
            <a:outerShdw blurRad="50800" dist="297255" dir="80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931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2F5F-3C0F-6D57-86D5-6D0AD8C6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8" y="3135086"/>
            <a:ext cx="5026152" cy="1188720"/>
          </a:xfrm>
        </p:spPr>
        <p:txBody>
          <a:bodyPr/>
          <a:lstStyle/>
          <a:p>
            <a:r>
              <a:rPr lang="en-US" dirty="0">
                <a:solidFill>
                  <a:srgbClr val="E7E6E6"/>
                </a:solidFill>
              </a:rPr>
              <a:t>Services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07B13-8E2F-E430-C865-C20AAEA4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9542416D-AB6D-2671-9500-695A91F4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2591" y="431074"/>
            <a:ext cx="4560026" cy="6080035"/>
          </a:xfrm>
          <a:prstGeom prst="rect">
            <a:avLst/>
          </a:prstGeom>
          <a:effectLst>
            <a:outerShdw blurRad="50800" dist="421084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53B19-74CD-4FCC-8E3F-96A1434DB289}"/>
              </a:ext>
            </a:extLst>
          </p:cNvPr>
          <p:cNvSpPr txBox="1"/>
          <p:nvPr/>
        </p:nvSpPr>
        <p:spPr>
          <a:xfrm rot="20511319">
            <a:off x="7930205" y="2701340"/>
            <a:ext cx="200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board" panose="03050602040202020205" pitchFamily="66" charset="77"/>
              </a:rPr>
              <a:t>Do you use services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179045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DD9D-32AB-7C5F-AC9E-A6EEE707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04" y="470263"/>
            <a:ext cx="5033553" cy="1102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107"/>
                </a:solidFill>
              </a:rPr>
              <a:t>Here is an example that we can help organize!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CF89C-5683-8404-7951-A167192E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A person wearing an apron and a bucket with a mop&#10;&#10;Description automatically generated">
            <a:extLst>
              <a:ext uri="{FF2B5EF4-FFF2-40B4-BE49-F238E27FC236}">
                <a16:creationId xmlns:a16="http://schemas.microsoft.com/office/drawing/2014/main" id="{9EE8DB94-E482-A1F7-FEC8-48355F8F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761"/>
          <a:stretch/>
        </p:blipFill>
        <p:spPr>
          <a:xfrm>
            <a:off x="1008380" y="1925161"/>
            <a:ext cx="3530600" cy="3900874"/>
          </a:xfrm>
          <a:prstGeom prst="rect">
            <a:avLst/>
          </a:prstGeom>
          <a:effectLst>
            <a:outerShdw blurRad="50800" dist="271916" dir="85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E82216B2-CD3E-3596-FD1A-0898FB0D9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641" y="470263"/>
            <a:ext cx="4027714" cy="5943067"/>
          </a:xfrm>
          <a:prstGeom prst="rect">
            <a:avLst/>
          </a:prstGeom>
          <a:effectLst>
            <a:outerShdw blurRad="50800" dist="336408" dir="79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3437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3105-2C8B-80AB-08F1-B3B923DC6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0" y="33042"/>
            <a:ext cx="4432663" cy="1811792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A1B9-9CC4-CE03-F443-8F09F5F98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406" y="1756865"/>
            <a:ext cx="5582194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3475B"/>
                </a:solidFill>
                <a:effectLst/>
                <a:latin typeface="Lato Light" panose="020F0302020204030203" pitchFamily="34" charset="77"/>
              </a:rPr>
              <a:t>[HUDX-225] HMIS Data Quality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A069C-60DC-06C7-3784-099B3D52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25</a:t>
            </a:fld>
            <a:endParaRPr lang="en-US"/>
          </a:p>
        </p:txBody>
      </p:sp>
      <p:pic>
        <p:nvPicPr>
          <p:cNvPr id="18" name="Picture 17" descr="A person holding a clipboard with a list&#10;&#10;Description automatically generated">
            <a:extLst>
              <a:ext uri="{FF2B5EF4-FFF2-40B4-BE49-F238E27FC236}">
                <a16:creationId xmlns:a16="http://schemas.microsoft.com/office/drawing/2014/main" id="{18865873-3403-A35B-CC2D-D2D8BB9A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1068" y="2384606"/>
            <a:ext cx="4336869" cy="4336869"/>
          </a:xfrm>
          <a:prstGeom prst="rect">
            <a:avLst/>
          </a:prstGeom>
          <a:effectLst>
            <a:outerShdw blurRad="508573" dist="273130" dir="79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60397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9" y="1129937"/>
            <a:ext cx="5023104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What’s you’ll find in the  </a:t>
            </a:r>
            <a:r>
              <a:rPr lang="en-US" sz="2000" dirty="0">
                <a:solidFill>
                  <a:srgbClr val="FFC107"/>
                </a:solidFill>
                <a:effectLst/>
              </a:rPr>
              <a:t>[HUDX-225]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r>
              <a:rPr lang="en-US" sz="2000" dirty="0"/>
              <a:t>Missing Data</a:t>
            </a:r>
          </a:p>
          <a:p>
            <a:r>
              <a:rPr lang="en-US" sz="2000" dirty="0"/>
              <a:t> Invalid Social Security Numbers</a:t>
            </a:r>
          </a:p>
          <a:p>
            <a:r>
              <a:rPr lang="en-US" sz="2000" dirty="0"/>
              <a:t>Latest Project Stay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screenshot of a data sheet&#10;&#10;Description automatically generated">
            <a:extLst>
              <a:ext uri="{FF2B5EF4-FFF2-40B4-BE49-F238E27FC236}">
                <a16:creationId xmlns:a16="http://schemas.microsoft.com/office/drawing/2014/main" id="{E4282D4E-A887-9724-C33B-FC23A492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62" y="1640283"/>
            <a:ext cx="6861225" cy="4918223"/>
          </a:xfrm>
          <a:prstGeom prst="rect">
            <a:avLst/>
          </a:prstGeom>
          <a:effectLst>
            <a:outerShdw blurRad="50800" dist="327450" dir="80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66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9" y="1129937"/>
            <a:ext cx="5023104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Where to find the </a:t>
            </a:r>
            <a:r>
              <a:rPr lang="en-US" sz="2000" dirty="0">
                <a:solidFill>
                  <a:srgbClr val="FFC107"/>
                </a:solidFill>
              </a:rPr>
              <a:t>[</a:t>
            </a:r>
            <a:r>
              <a:rPr lang="en-US" sz="2000" dirty="0">
                <a:solidFill>
                  <a:srgbClr val="FFC107"/>
                </a:solidFill>
                <a:effectLst/>
              </a:rPr>
              <a:t>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E7E6E6"/>
                </a:solidFill>
              </a:rPr>
              <a:t>All users can access the report in the Report Library of Clarity HMIS:</a:t>
            </a:r>
          </a:p>
          <a:p>
            <a:r>
              <a:rPr lang="en-US" sz="2000" dirty="0">
                <a:solidFill>
                  <a:srgbClr val="FFC107"/>
                </a:solidFill>
                <a:effectLst/>
              </a:rPr>
              <a:t>Select the Launch Pad</a:t>
            </a:r>
          </a:p>
          <a:p>
            <a:r>
              <a:rPr lang="en-US" sz="2000" dirty="0">
                <a:solidFill>
                  <a:srgbClr val="FFC107"/>
                </a:solidFill>
              </a:rPr>
              <a:t>Select the Reports Icon</a:t>
            </a:r>
            <a:endParaRPr lang="en-US" sz="2000" dirty="0">
              <a:solidFill>
                <a:srgbClr val="FFC107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41CBE93-FC31-6397-9CF3-F68453EC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" b="2614"/>
          <a:stretch/>
        </p:blipFill>
        <p:spPr>
          <a:xfrm>
            <a:off x="5690325" y="1096962"/>
            <a:ext cx="5840549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1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431074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2" y="1286691"/>
            <a:ext cx="4044262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Where to find the</a:t>
            </a:r>
            <a:r>
              <a:rPr lang="en-US" sz="2000" dirty="0">
                <a:solidFill>
                  <a:srgbClr val="FFC107"/>
                </a:solidFill>
              </a:rPr>
              <a:t> [</a:t>
            </a:r>
            <a:r>
              <a:rPr lang="en-US" sz="2000" dirty="0">
                <a:solidFill>
                  <a:srgbClr val="FFC107"/>
                </a:solidFill>
                <a:effectLst/>
              </a:rPr>
              <a:t>HUDX-225] HMIS Data Quality Report:</a:t>
            </a: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pPr marL="0" indent="0">
              <a:buNone/>
            </a:pPr>
            <a:endParaRPr lang="en-US" sz="2000" dirty="0">
              <a:solidFill>
                <a:srgbClr val="FFC107"/>
              </a:solidFill>
              <a:effectLst/>
            </a:endParaRPr>
          </a:p>
          <a:p>
            <a:r>
              <a:rPr lang="en-US" sz="2000" dirty="0">
                <a:solidFill>
                  <a:srgbClr val="E7E6E6"/>
                </a:solidFill>
                <a:effectLst/>
              </a:rPr>
              <a:t> Open the HUD Reports Folder</a:t>
            </a:r>
          </a:p>
          <a:p>
            <a:r>
              <a:rPr lang="en-US" sz="2000" dirty="0">
                <a:solidFill>
                  <a:srgbClr val="E7E6E6"/>
                </a:solidFill>
              </a:rPr>
              <a:t> Select “Run” for the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7E6E6"/>
                </a:solidFill>
              </a:rPr>
              <a:t>[</a:t>
            </a:r>
            <a:r>
              <a:rPr lang="en-US" sz="2000" dirty="0">
                <a:solidFill>
                  <a:srgbClr val="E7E6E6"/>
                </a:solidFill>
                <a:effectLst/>
              </a:rPr>
              <a:t>HUDX-225] HMIS Data Quality Report</a:t>
            </a:r>
            <a:r>
              <a:rPr lang="en-US" sz="2000" dirty="0">
                <a:solidFill>
                  <a:srgbClr val="E7E6E6"/>
                </a:solidFill>
              </a:rPr>
              <a:t> </a:t>
            </a:r>
            <a:endParaRPr lang="en-US" sz="2000" dirty="0">
              <a:solidFill>
                <a:srgbClr val="E7E6E6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18B60FE-1733-856F-6DF6-87F949A4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68" y="1397726"/>
            <a:ext cx="8085039" cy="4621577"/>
          </a:xfrm>
          <a:prstGeom prst="rect">
            <a:avLst/>
          </a:prstGeom>
          <a:effectLst>
            <a:outerShdw blurRad="50800" dist="284672" dir="726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40106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B591-A799-5F57-A17E-074D039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" y="320039"/>
            <a:ext cx="8982021" cy="96665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107"/>
                </a:solidFill>
                <a:effectLst/>
              </a:rPr>
              <a:t>[HUDX-225] HMIS Data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54D3-CB34-CBD5-3444-522C019A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8" y="1286691"/>
            <a:ext cx="4044262" cy="3840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Enter your report parameters</a:t>
            </a:r>
            <a:endParaRPr lang="en-US" sz="2000" dirty="0">
              <a:solidFill>
                <a:srgbClr val="E7E6E6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A459-BA5D-5B3C-2810-DC2E8800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B6B0F1-91AE-E6B3-E601-8713BFC7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53" y="842107"/>
            <a:ext cx="5707599" cy="5958827"/>
          </a:xfrm>
          <a:prstGeom prst="rect">
            <a:avLst/>
          </a:prstGeom>
        </p:spPr>
      </p:pic>
      <p:pic>
        <p:nvPicPr>
          <p:cNvPr id="9" name="Picture 8" descr="A cartoon character sitting at a desk using a computer&#10;&#10;Description automatically generated">
            <a:extLst>
              <a:ext uri="{FF2B5EF4-FFF2-40B4-BE49-F238E27FC236}">
                <a16:creationId xmlns:a16="http://schemas.microsoft.com/office/drawing/2014/main" id="{601C721C-D21B-B9A3-55BE-0EB62EB12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086" y="1973349"/>
            <a:ext cx="3431793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4D103A-F5FC-096D-F74F-8CB47BAD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72" y="2827282"/>
            <a:ext cx="5023104" cy="819807"/>
          </a:xfrm>
        </p:spPr>
        <p:txBody>
          <a:bodyPr/>
          <a:lstStyle/>
          <a:p>
            <a:r>
              <a:rPr lang="en-US" dirty="0"/>
              <a:t>Announcements </a:t>
            </a:r>
            <a:r>
              <a:rPr lang="en-US" dirty="0">
                <a:solidFill>
                  <a:srgbClr val="E7E6E6"/>
                </a:solidFill>
              </a:rPr>
              <a:t>and </a:t>
            </a:r>
            <a:r>
              <a:rPr lang="en-US" dirty="0"/>
              <a:t>Reminders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4F475-4AEE-793A-02CD-E735C802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CC8E2-C1D5-C7DF-2CD2-B812BF20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45" b="3745"/>
          <a:stretch/>
        </p:blipFill>
        <p:spPr>
          <a:xfrm>
            <a:off x="5814549" y="852656"/>
            <a:ext cx="5223491" cy="4832300"/>
          </a:xfrm>
          <a:custGeom>
            <a:avLst/>
            <a:gdLst>
              <a:gd name="connsiteX0" fmla="*/ 2407954 w 2581080"/>
              <a:gd name="connsiteY0" fmla="*/ 969 h 2387781"/>
              <a:gd name="connsiteX1" fmla="*/ 2580540 w 2581080"/>
              <a:gd name="connsiteY1" fmla="*/ 173555 h 2387781"/>
              <a:gd name="connsiteX2" fmla="*/ 2407954 w 2581080"/>
              <a:gd name="connsiteY2" fmla="*/ 2213670 h 2387781"/>
              <a:gd name="connsiteX3" fmla="*/ 2235367 w 2581080"/>
              <a:gd name="connsiteY3" fmla="*/ 2386259 h 2387781"/>
              <a:gd name="connsiteX4" fmla="*/ 393888 w 2581080"/>
              <a:gd name="connsiteY4" fmla="*/ 2171337 h 2387781"/>
              <a:gd name="connsiteX5" fmla="*/ 221302 w 2581080"/>
              <a:gd name="connsiteY5" fmla="*/ 1998750 h 2387781"/>
              <a:gd name="connsiteX6" fmla="*/ 1496 w 2581080"/>
              <a:gd name="connsiteY6" fmla="*/ 354284 h 2387781"/>
              <a:gd name="connsiteX7" fmla="*/ 174085 w 2581080"/>
              <a:gd name="connsiteY7" fmla="*/ 181697 h 238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080" h="2387781">
                <a:moveTo>
                  <a:pt x="2407954" y="969"/>
                </a:moveTo>
                <a:cubicBezTo>
                  <a:pt x="2534952" y="-10430"/>
                  <a:pt x="2587054" y="80749"/>
                  <a:pt x="2580540" y="173555"/>
                </a:cubicBezTo>
                <a:lnTo>
                  <a:pt x="2407954" y="2213670"/>
                </a:lnTo>
                <a:cubicBezTo>
                  <a:pt x="2401440" y="2327644"/>
                  <a:pt x="2334685" y="2399284"/>
                  <a:pt x="2235367" y="2386259"/>
                </a:cubicBezTo>
                <a:lnTo>
                  <a:pt x="393888" y="2171337"/>
                </a:lnTo>
                <a:cubicBezTo>
                  <a:pt x="292942" y="2161568"/>
                  <a:pt x="237583" y="2109467"/>
                  <a:pt x="221302" y="1998750"/>
                </a:cubicBezTo>
                <a:lnTo>
                  <a:pt x="1496" y="354284"/>
                </a:lnTo>
                <a:cubicBezTo>
                  <a:pt x="-11529" y="256594"/>
                  <a:pt x="61740" y="191465"/>
                  <a:pt x="174085" y="18169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effectLst>
            <a:outerShdw blurRad="50800" dist="225850" dir="83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7980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4E19-3C5F-531A-C209-85CE1F6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10" y="759143"/>
            <a:ext cx="8962320" cy="285273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59C7-BF5A-2729-408F-A2FDDB9B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A white figure with a blue question mark&#10;&#10;Description automatically generated">
            <a:extLst>
              <a:ext uri="{FF2B5EF4-FFF2-40B4-BE49-F238E27FC236}">
                <a16:creationId xmlns:a16="http://schemas.microsoft.com/office/drawing/2014/main" id="{5AFFEDE3-AEB2-0596-7D68-9427D537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8234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9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FF79-C3A2-88A2-AC85-FF5319B0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98" y="495671"/>
            <a:ext cx="5023104" cy="1188720"/>
          </a:xfrm>
        </p:spPr>
        <p:txBody>
          <a:bodyPr/>
          <a:lstStyle/>
          <a:p>
            <a:r>
              <a:rPr lang="en-US"/>
              <a:t>Join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997D-DE2B-684B-E9CD-205CA568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8" y="1090031"/>
            <a:ext cx="5023104" cy="3840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Q&amp;A Session</a:t>
            </a:r>
          </a:p>
          <a:p>
            <a:pPr marL="0" indent="0">
              <a:buNone/>
            </a:pPr>
            <a:r>
              <a:rPr lang="en-US" sz="1600"/>
              <a:t>Every 2</a:t>
            </a:r>
            <a:r>
              <a:rPr lang="en-US" sz="1600" baseline="30000"/>
              <a:t>nd</a:t>
            </a:r>
            <a:r>
              <a:rPr lang="en-US" sz="1600"/>
              <a:t> Tuesday of the month at 10:00 am</a:t>
            </a: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2"/>
              </a:rPr>
              <a:t>HERE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CE Q&amp;A Session</a:t>
            </a:r>
          </a:p>
          <a:p>
            <a:pPr marL="0" indent="0">
              <a:buNone/>
            </a:pPr>
            <a:r>
              <a:rPr lang="en-US" sz="1600">
                <a:latin typeface="Lato"/>
                <a:ea typeface="Lato"/>
                <a:cs typeface="Lato"/>
              </a:rPr>
              <a:t>Every 3</a:t>
            </a:r>
            <a:r>
              <a:rPr lang="en-US" sz="1600" baseline="30000">
                <a:latin typeface="Lato"/>
                <a:ea typeface="Lato"/>
                <a:cs typeface="Lato"/>
              </a:rPr>
              <a:t>rd</a:t>
            </a:r>
            <a:r>
              <a:rPr lang="en-US" sz="1600">
                <a:latin typeface="Lato"/>
                <a:ea typeface="Lato"/>
                <a:cs typeface="Lato"/>
              </a:rPr>
              <a:t> Tuesday of the month at 10:40 am</a:t>
            </a:r>
            <a:endParaRPr lang="en-US" sz="1600">
              <a:ea typeface="Lato"/>
              <a:cs typeface="Lato"/>
            </a:endParaRP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3"/>
              </a:rPr>
              <a:t>HERE</a:t>
            </a:r>
            <a:endParaRPr lang="en-US" sz="1600"/>
          </a:p>
          <a:p>
            <a:pPr marL="0" indent="0">
              <a:buNone/>
            </a:pPr>
            <a:endParaRPr lang="en-US" sz="1600" u="sng"/>
          </a:p>
          <a:p>
            <a:pPr marL="0" indent="0">
              <a:buNone/>
            </a:pPr>
            <a:r>
              <a:rPr lang="en-US" sz="1600" u="sng">
                <a:solidFill>
                  <a:srgbClr val="FFC107"/>
                </a:solidFill>
              </a:rPr>
              <a:t>Alameda County User and Liaisons Meeting</a:t>
            </a:r>
          </a:p>
          <a:p>
            <a:pPr marL="0" indent="0">
              <a:buNone/>
            </a:pPr>
            <a:r>
              <a:rPr lang="en-US" sz="1600">
                <a:latin typeface="Lato"/>
                <a:ea typeface="Lato"/>
                <a:cs typeface="Lato"/>
              </a:rPr>
              <a:t>Every 4th Thursday of the month</a:t>
            </a:r>
          </a:p>
          <a:p>
            <a:pPr marL="0" indent="0">
              <a:buNone/>
            </a:pPr>
            <a:r>
              <a:rPr lang="en-US" sz="1600"/>
              <a:t>Alameda Users 10a-11a</a:t>
            </a:r>
          </a:p>
          <a:p>
            <a:pPr marL="0" indent="0">
              <a:buNone/>
            </a:pPr>
            <a:r>
              <a:rPr lang="en-US" sz="1600"/>
              <a:t>Agency Liaisons 11a-12p</a:t>
            </a:r>
          </a:p>
          <a:p>
            <a:pPr marL="0" indent="0">
              <a:buNone/>
            </a:pPr>
            <a:r>
              <a:rPr lang="en-US" sz="1600"/>
              <a:t>Register | </a:t>
            </a:r>
            <a:r>
              <a:rPr lang="en-US" sz="1600">
                <a:hlinkClick r:id="rId4"/>
              </a:rPr>
              <a:t>HERE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BDB2-BFA5-E91F-C5C2-158D8F99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7F1FB413-34B7-33CA-09CF-1F043E1F6D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76" b="5776"/>
          <a:stretch/>
        </p:blipFill>
        <p:spPr>
          <a:xfrm rot="518897">
            <a:off x="4858332" y="779050"/>
            <a:ext cx="6666632" cy="4312495"/>
          </a:xfrm>
          <a:custGeom>
            <a:avLst/>
            <a:gdLst>
              <a:gd name="connsiteX0" fmla="*/ 190544 w 3605408"/>
              <a:gd name="connsiteY0" fmla="*/ 438 h 2332258"/>
              <a:gd name="connsiteX1" fmla="*/ 241968 w 3605408"/>
              <a:gd name="connsiteY1" fmla="*/ 2997 h 2332258"/>
              <a:gd name="connsiteX2" fmla="*/ 3357202 w 3605408"/>
              <a:gd name="connsiteY2" fmla="*/ 459917 h 2332258"/>
              <a:gd name="connsiteX3" fmla="*/ 3595534 w 3605408"/>
              <a:gd name="connsiteY3" fmla="*/ 660171 h 2332258"/>
              <a:gd name="connsiteX4" fmla="*/ 2890410 w 3605408"/>
              <a:gd name="connsiteY4" fmla="*/ 2128238 h 2332258"/>
              <a:gd name="connsiteX5" fmla="*/ 2652080 w 3605408"/>
              <a:gd name="connsiteY5" fmla="*/ 2328493 h 2332258"/>
              <a:gd name="connsiteX6" fmla="*/ 634017 w 3605408"/>
              <a:gd name="connsiteY6" fmla="*/ 1968882 h 2332258"/>
              <a:gd name="connsiteX7" fmla="*/ 395685 w 3605408"/>
              <a:gd name="connsiteY7" fmla="*/ 1768625 h 2332258"/>
              <a:gd name="connsiteX8" fmla="*/ 3636 w 3605408"/>
              <a:gd name="connsiteY8" fmla="*/ 203252 h 2332258"/>
              <a:gd name="connsiteX9" fmla="*/ 190544 w 3605408"/>
              <a:gd name="connsiteY9" fmla="*/ 438 h 233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408" h="2332258">
                <a:moveTo>
                  <a:pt x="190544" y="438"/>
                </a:moveTo>
                <a:cubicBezTo>
                  <a:pt x="207285" y="-595"/>
                  <a:pt x="224517" y="177"/>
                  <a:pt x="241968" y="2997"/>
                </a:cubicBezTo>
                <a:lnTo>
                  <a:pt x="3357202" y="459917"/>
                </a:lnTo>
                <a:cubicBezTo>
                  <a:pt x="3563099" y="486712"/>
                  <a:pt x="3633612" y="560044"/>
                  <a:pt x="3595534" y="660171"/>
                </a:cubicBezTo>
                <a:lnTo>
                  <a:pt x="2890410" y="2128238"/>
                </a:lnTo>
                <a:cubicBezTo>
                  <a:pt x="2818489" y="2270674"/>
                  <a:pt x="2787463" y="2351058"/>
                  <a:pt x="2652080" y="2328493"/>
                </a:cubicBezTo>
                <a:lnTo>
                  <a:pt x="634017" y="1968882"/>
                </a:lnTo>
                <a:cubicBezTo>
                  <a:pt x="491582" y="1946317"/>
                  <a:pt x="432352" y="1898369"/>
                  <a:pt x="395685" y="1768625"/>
                </a:cubicBezTo>
                <a:lnTo>
                  <a:pt x="3636" y="203252"/>
                </a:lnTo>
                <a:cubicBezTo>
                  <a:pt x="-19809" y="103300"/>
                  <a:pt x="73356" y="7669"/>
                  <a:pt x="190544" y="438"/>
                </a:cubicBezTo>
                <a:close/>
              </a:path>
            </a:pathLst>
          </a:custGeom>
          <a:effectLst>
            <a:outerShdw blurRad="50800" dist="94391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Remote control with solid fill">
            <a:extLst>
              <a:ext uri="{FF2B5EF4-FFF2-40B4-BE49-F238E27FC236}">
                <a16:creationId xmlns:a16="http://schemas.microsoft.com/office/drawing/2014/main" id="{7B923C01-97AA-C8AD-EE24-A9D53A037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7850" y="5143090"/>
            <a:ext cx="1395822" cy="1395822"/>
          </a:xfrm>
          <a:prstGeom prst="rect">
            <a:avLst/>
          </a:prstGeom>
          <a:effectLst>
            <a:outerShdw blurRad="50800" dist="163338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DAA50-C699-77F6-62A7-D344A6515C40}"/>
              </a:ext>
            </a:extLst>
          </p:cNvPr>
          <p:cNvSpPr txBox="1"/>
          <p:nvPr/>
        </p:nvSpPr>
        <p:spPr>
          <a:xfrm>
            <a:off x="4803672" y="5109372"/>
            <a:ext cx="281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C107"/>
                </a:solidFill>
                <a:latin typeface="Lato" panose="020F0502020204030203" pitchFamily="34" charset="77"/>
              </a:rPr>
              <a:t>Stay tuned for more training dates!</a:t>
            </a:r>
          </a:p>
          <a:p>
            <a:pPr algn="ctr"/>
            <a:r>
              <a:rPr lang="en-US" sz="1600">
                <a:solidFill>
                  <a:srgbClr val="FFC107"/>
                </a:solidFill>
                <a:latin typeface="Lato" panose="020F0502020204030203" pitchFamily="34" charset="77"/>
              </a:rPr>
              <a:t>Coming soon! </a:t>
            </a:r>
          </a:p>
        </p:txBody>
      </p:sp>
      <p:pic>
        <p:nvPicPr>
          <p:cNvPr id="7" name="Picture 6" descr="A logo of a county&#10;&#10;Description automatically generated">
            <a:extLst>
              <a:ext uri="{FF2B5EF4-FFF2-40B4-BE49-F238E27FC236}">
                <a16:creationId xmlns:a16="http://schemas.microsoft.com/office/drawing/2014/main" id="{BF722652-1060-DC34-7D0B-EC271DE41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31" y="6015333"/>
            <a:ext cx="678276" cy="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A83D8-9970-1528-D7B1-857A6C98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ABBA6-C8DE-300E-7F9F-FA1CBDFA101B}"/>
              </a:ext>
            </a:extLst>
          </p:cNvPr>
          <p:cNvSpPr txBox="1"/>
          <p:nvPr/>
        </p:nvSpPr>
        <p:spPr>
          <a:xfrm>
            <a:off x="3763969" y="612270"/>
            <a:ext cx="46640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Kadwa" pitchFamily="2" charset="77"/>
                <a:cs typeface="Kadwa" pitchFamily="2" charset="77"/>
              </a:rPr>
              <a:t>For support:</a:t>
            </a:r>
          </a:p>
          <a:p>
            <a:endParaRPr lang="en-US" sz="2800" b="1">
              <a:solidFill>
                <a:srgbClr val="FFC107"/>
              </a:solidFill>
              <a:latin typeface="Kadwa" pitchFamily="2" charset="77"/>
              <a:cs typeface="Kadwa" pitchFamily="2" charset="77"/>
            </a:endParaRPr>
          </a:p>
          <a:p>
            <a:r>
              <a:rPr lang="en-US" sz="2000" b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Alameda County HMIS Support Ticket:</a:t>
            </a:r>
          </a:p>
          <a:p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Email: </a:t>
            </a:r>
            <a:r>
              <a:rPr lang="en-US" sz="2000" b="0" i="0">
                <a:solidFill>
                  <a:srgbClr val="294869"/>
                </a:solidFill>
                <a:effectLst/>
                <a:latin typeface="Helvetica" pitchFamily="2" charset="0"/>
              </a:rPr>
              <a:t> </a:t>
            </a:r>
            <a:r>
              <a:rPr lang="en-US" sz="2000" b="0" i="0" u="sng">
                <a:solidFill>
                  <a:schemeClr val="bg1"/>
                </a:solidFill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hmissupport@achmis.org</a:t>
            </a:r>
            <a:endParaRPr lang="en-US" sz="2000" b="0" i="0" u="sng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US" sz="2000" u="sng">
              <a:solidFill>
                <a:srgbClr val="FFC107"/>
              </a:solidFill>
              <a:latin typeface="Helvetica" pitchFamily="2" charset="0"/>
              <a:cs typeface="Kadwa" pitchFamily="2" charset="77"/>
            </a:endParaRPr>
          </a:p>
          <a:p>
            <a:r>
              <a:rPr lang="en-US" sz="2000" b="1" err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Bitfocus</a:t>
            </a:r>
            <a:r>
              <a:rPr lang="en-US" sz="2000" b="1">
                <a:solidFill>
                  <a:srgbClr val="FFC107"/>
                </a:solidFill>
                <a:latin typeface="Kadwa" pitchFamily="2" charset="77"/>
                <a:cs typeface="Kadwa" pitchFamily="2" charset="77"/>
              </a:rPr>
              <a:t> Help Desk:</a:t>
            </a:r>
          </a:p>
          <a:p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For support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New User Requests (Including 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Password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Login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Lato" panose="020F0502020204030203" pitchFamily="34" charset="77"/>
                <a:cs typeface="Kadwa" pitchFamily="2" charset="77"/>
              </a:rPr>
              <a:t>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  <a:latin typeface="Kadwa" pitchFamily="2" charset="77"/>
              <a:cs typeface="Kadwa" pitchFamily="2" charset="77"/>
            </a:endParaRPr>
          </a:p>
        </p:txBody>
      </p:sp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36EA5BDE-D22A-0CBD-B732-F55BBC12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39" y="1788533"/>
            <a:ext cx="3498850" cy="490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6326F24-292B-A716-DF00-9D345E548A15}"/>
              </a:ext>
            </a:extLst>
          </p:cNvPr>
          <p:cNvSpPr/>
          <p:nvPr/>
        </p:nvSpPr>
        <p:spPr>
          <a:xfrm>
            <a:off x="7373949" y="5899150"/>
            <a:ext cx="962002" cy="914400"/>
          </a:xfrm>
          <a:prstGeom prst="ellipse">
            <a:avLst/>
          </a:prstGeom>
          <a:blipFill>
            <a:blip r:embed="rId4"/>
            <a:stretch>
              <a:fillRect l="-73567" t="-65000" r="-35547" b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county&#10;&#10;Description automatically generated">
            <a:extLst>
              <a:ext uri="{FF2B5EF4-FFF2-40B4-BE49-F238E27FC236}">
                <a16:creationId xmlns:a16="http://schemas.microsoft.com/office/drawing/2014/main" id="{6C39B957-3CB4-D70C-4F7A-E636F046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" y="6015333"/>
            <a:ext cx="678276" cy="68203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FD1EAB-682E-0FCE-906D-2F30F059B7A5}"/>
              </a:ext>
            </a:extLst>
          </p:cNvPr>
          <p:cNvCxnSpPr>
            <a:cxnSpLocks/>
          </p:cNvCxnSpPr>
          <p:nvPr/>
        </p:nvCxnSpPr>
        <p:spPr>
          <a:xfrm flipH="1" flipV="1">
            <a:off x="5827530" y="4612675"/>
            <a:ext cx="3092838" cy="74004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White paper ships being led by a yellow ship">
            <a:extLst>
              <a:ext uri="{FF2B5EF4-FFF2-40B4-BE49-F238E27FC236}">
                <a16:creationId xmlns:a16="http://schemas.microsoft.com/office/drawing/2014/main" id="{58346560-2469-E874-9B48-A67C9906BA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844" r="14312" b="13148"/>
          <a:stretch/>
        </p:blipFill>
        <p:spPr>
          <a:xfrm>
            <a:off x="0" y="1164058"/>
            <a:ext cx="3237059" cy="43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7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FD45-4DA6-D266-0C01-B7A867E9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45" y="2521132"/>
            <a:ext cx="5023104" cy="1188720"/>
          </a:xfrm>
        </p:spPr>
        <p:txBody>
          <a:bodyPr/>
          <a:lstStyle/>
          <a:p>
            <a:r>
              <a:rPr lang="en-US" dirty="0"/>
              <a:t>Data Quality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ED53C-70E2-F593-0CD6-9E3F1D7C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1E2639-2E5A-5D34-5FD3-C455DAD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3" r="1963"/>
          <a:stretch/>
        </p:blipFill>
        <p:spPr>
          <a:xfrm>
            <a:off x="6401894" y="444851"/>
            <a:ext cx="5681005" cy="5913163"/>
          </a:xfrm>
          <a:custGeom>
            <a:avLst/>
            <a:gdLst>
              <a:gd name="connsiteX0" fmla="*/ 2034970 w 5681005"/>
              <a:gd name="connsiteY0" fmla="*/ 651 h 5913163"/>
              <a:gd name="connsiteX1" fmla="*/ 2121610 w 5681005"/>
              <a:gd name="connsiteY1" fmla="*/ 12283 h 5913163"/>
              <a:gd name="connsiteX2" fmla="*/ 4546553 w 5681005"/>
              <a:gd name="connsiteY2" fmla="*/ 548120 h 5913163"/>
              <a:gd name="connsiteX3" fmla="*/ 4901922 w 5681005"/>
              <a:gd name="connsiteY3" fmla="*/ 902128 h 5913163"/>
              <a:gd name="connsiteX4" fmla="*/ 5677730 w 5681005"/>
              <a:gd name="connsiteY4" fmla="*/ 5181667 h 5913163"/>
              <a:gd name="connsiteX5" fmla="*/ 5323722 w 5681005"/>
              <a:gd name="connsiteY5" fmla="*/ 5537036 h 5913163"/>
              <a:gd name="connsiteX6" fmla="*/ 368895 w 5681005"/>
              <a:gd name="connsiteY6" fmla="*/ 5911517 h 5913163"/>
              <a:gd name="connsiteX7" fmla="*/ 13525 w 5681005"/>
              <a:gd name="connsiteY7" fmla="*/ 5557509 h 5913163"/>
              <a:gd name="connsiteX8" fmla="*/ 1612017 w 5681005"/>
              <a:gd name="connsiteY8" fmla="*/ 307648 h 5913163"/>
              <a:gd name="connsiteX9" fmla="*/ 2034970 w 5681005"/>
              <a:gd name="connsiteY9" fmla="*/ 651 h 59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005" h="5913163">
                <a:moveTo>
                  <a:pt x="2034970" y="651"/>
                </a:moveTo>
                <a:cubicBezTo>
                  <a:pt x="2063218" y="2096"/>
                  <a:pt x="2092164" y="5956"/>
                  <a:pt x="2121610" y="12283"/>
                </a:cubicBezTo>
                <a:lnTo>
                  <a:pt x="4546553" y="548120"/>
                </a:lnTo>
                <a:cubicBezTo>
                  <a:pt x="4754580" y="596350"/>
                  <a:pt x="4859315" y="678066"/>
                  <a:pt x="4901922" y="902128"/>
                </a:cubicBezTo>
                <a:lnTo>
                  <a:pt x="5677730" y="5181667"/>
                </a:lnTo>
                <a:cubicBezTo>
                  <a:pt x="5707367" y="5367060"/>
                  <a:pt x="5531623" y="5520774"/>
                  <a:pt x="5323722" y="5537036"/>
                </a:cubicBezTo>
                <a:lnTo>
                  <a:pt x="368895" y="5911517"/>
                </a:lnTo>
                <a:cubicBezTo>
                  <a:pt x="134506" y="5932009"/>
                  <a:pt x="-52843" y="5758250"/>
                  <a:pt x="13525" y="5557509"/>
                </a:cubicBezTo>
                <a:lnTo>
                  <a:pt x="1612017" y="307648"/>
                </a:lnTo>
                <a:cubicBezTo>
                  <a:pt x="1673686" y="98746"/>
                  <a:pt x="1837233" y="-9468"/>
                  <a:pt x="2034970" y="651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B4B7-2A13-72AF-1C03-87BE5581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45" y="2972435"/>
            <a:ext cx="5023104" cy="9131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C107"/>
                </a:solidFill>
              </a:rPr>
              <a:t>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1447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artoon character holding a magnifying glass&#10;&#10;Description automatically generated">
            <a:extLst>
              <a:ext uri="{FF2B5EF4-FFF2-40B4-BE49-F238E27FC236}">
                <a16:creationId xmlns:a16="http://schemas.microsoft.com/office/drawing/2014/main" id="{58305943-B67E-D284-8D4E-CCA97253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0116" y="789798"/>
            <a:ext cx="6148257" cy="6068202"/>
          </a:xfrm>
          <a:prstGeom prst="rect">
            <a:avLst/>
          </a:prstGeom>
          <a:effectLst>
            <a:outerShdw blurRad="50800" dist="128960" dir="58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9ABAC-156A-9B4E-2828-356FED80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B2515E-D57F-FE45-22D9-9D1CCCB6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3" y="647138"/>
            <a:ext cx="11341910" cy="1188720"/>
          </a:xfrm>
        </p:spPr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Where is the Sexual Orientation field in Clarity HMIS?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9DE5770-8DD0-1A95-ADF7-5A2E44349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6428" y="4155924"/>
            <a:ext cx="6387495" cy="2425147"/>
          </a:xfrm>
          <a:effectLst>
            <a:outerShdw blurRad="50800" dist="345427" dir="73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4CBFDBA-59D1-FDA7-1B03-D6F8C768E5F5}"/>
              </a:ext>
            </a:extLst>
          </p:cNvPr>
          <p:cNvGrpSpPr/>
          <p:nvPr/>
        </p:nvGrpSpPr>
        <p:grpSpPr>
          <a:xfrm>
            <a:off x="734859" y="1528355"/>
            <a:ext cx="3619283" cy="3592285"/>
            <a:chOff x="613083" y="1961606"/>
            <a:chExt cx="3619283" cy="3592285"/>
          </a:xfrm>
        </p:grpSpPr>
        <p:pic>
          <p:nvPicPr>
            <p:cNvPr id="12" name="Graphic 11" descr="Badge Tick1 with solid fill">
              <a:extLst>
                <a:ext uri="{FF2B5EF4-FFF2-40B4-BE49-F238E27FC236}">
                  <a16:creationId xmlns:a16="http://schemas.microsoft.com/office/drawing/2014/main" id="{E91F9B9D-D3B8-7C75-EFA2-80FCA331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3083" y="330054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Badge Tick1 with solid fill">
              <a:extLst>
                <a:ext uri="{FF2B5EF4-FFF2-40B4-BE49-F238E27FC236}">
                  <a16:creationId xmlns:a16="http://schemas.microsoft.com/office/drawing/2014/main" id="{992D51D4-BA82-1F49-76DA-151991C2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3083" y="1961606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No sign with solid fill">
              <a:extLst>
                <a:ext uri="{FF2B5EF4-FFF2-40B4-BE49-F238E27FC236}">
                  <a16:creationId xmlns:a16="http://schemas.microsoft.com/office/drawing/2014/main" id="{A44C1E78-7643-4A40-D787-4CC99D8D7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083" y="463949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7C7847-8FF6-221A-CE1A-9950841EA7D3}"/>
                </a:ext>
              </a:extLst>
            </p:cNvPr>
            <p:cNvSpPr txBox="1"/>
            <p:nvPr/>
          </p:nvSpPr>
          <p:spPr>
            <a:xfrm>
              <a:off x="1633073" y="2264715"/>
              <a:ext cx="2168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Client Profile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5E500C-6B7E-2642-923A-1A23A6EBAF09}"/>
                </a:ext>
              </a:extLst>
            </p:cNvPr>
            <p:cNvSpPr txBox="1"/>
            <p:nvPr/>
          </p:nvSpPr>
          <p:spPr>
            <a:xfrm>
              <a:off x="1633073" y="3557694"/>
              <a:ext cx="2599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Enrollment Screen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068A3C-15B0-086F-849C-CA5161E06D3B}"/>
                </a:ext>
              </a:extLst>
            </p:cNvPr>
            <p:cNvSpPr txBox="1"/>
            <p:nvPr/>
          </p:nvSpPr>
          <p:spPr>
            <a:xfrm>
              <a:off x="1633073" y="4896636"/>
              <a:ext cx="2599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7E6E6"/>
                  </a:solidFill>
                  <a:latin typeface="Lato Light" panose="020F0302020204030203" pitchFamily="34" charset="77"/>
                </a:rPr>
                <a:t>Annual Assessment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00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9F22-F1AA-6E99-AA0E-319D1AD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107"/>
                </a:solidFill>
              </a:rPr>
              <a:t>When entering Sexual Orientation…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446D-6F75-4263-1D7E-6386D831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Avoid using the following when possible…</a:t>
            </a:r>
          </a:p>
          <a:p>
            <a:r>
              <a:rPr lang="en-US" sz="2000" dirty="0"/>
              <a:t>Client doesn’t know</a:t>
            </a:r>
          </a:p>
          <a:p>
            <a:r>
              <a:rPr lang="en-US" sz="2000" dirty="0"/>
              <a:t>Client prefers not to answer</a:t>
            </a:r>
          </a:p>
          <a:p>
            <a:r>
              <a:rPr lang="en-US" sz="2000" dirty="0"/>
              <a:t>Data not collected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When selecting “Other,” don’t forget to include the information!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B98DF-3C79-AE1F-4E84-01E92142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A cartoon character holding a green check mark&#10;&#10;Description automatically generated">
            <a:extLst>
              <a:ext uri="{FF2B5EF4-FFF2-40B4-BE49-F238E27FC236}">
                <a16:creationId xmlns:a16="http://schemas.microsoft.com/office/drawing/2014/main" id="{D6B5509E-C7B6-0E2D-86AD-D22502EE5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4440" y="1521822"/>
            <a:ext cx="4421778" cy="4421778"/>
          </a:xfrm>
          <a:prstGeom prst="rect">
            <a:avLst/>
          </a:prstGeom>
          <a:effectLst>
            <a:outerShdw blurRad="50800" dist="297255" dir="80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3133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2F5F-3C0F-6D57-86D5-6D0AD8C6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8" y="3135086"/>
            <a:ext cx="5026152" cy="1188720"/>
          </a:xfrm>
        </p:spPr>
        <p:txBody>
          <a:bodyPr/>
          <a:lstStyle/>
          <a:p>
            <a:r>
              <a:rPr lang="en-US" dirty="0">
                <a:solidFill>
                  <a:srgbClr val="E7E6E6"/>
                </a:solidFill>
              </a:rPr>
              <a:t>Services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07B13-8E2F-E430-C865-C20AAEA4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9542416D-AB6D-2671-9500-695A91F4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2591" y="431074"/>
            <a:ext cx="4560026" cy="6080035"/>
          </a:xfrm>
          <a:prstGeom prst="rect">
            <a:avLst/>
          </a:prstGeom>
          <a:effectLst>
            <a:outerShdw blurRad="50800" dist="421084" dir="78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53B19-74CD-4FCC-8E3F-96A1434DB289}"/>
              </a:ext>
            </a:extLst>
          </p:cNvPr>
          <p:cNvSpPr txBox="1"/>
          <p:nvPr/>
        </p:nvSpPr>
        <p:spPr>
          <a:xfrm rot="20511319">
            <a:off x="7930205" y="2701340"/>
            <a:ext cx="200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board" panose="03050602040202020205" pitchFamily="66" charset="77"/>
              </a:rPr>
              <a:t>Do you use services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420936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DD9D-32AB-7C5F-AC9E-A6EEE707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04" y="470263"/>
            <a:ext cx="5033553" cy="1102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107"/>
                </a:solidFill>
              </a:rPr>
              <a:t>Here is an example that we can help organize!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CF89C-5683-8404-7951-A167192E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person wearing an apron and a bucket with a mop&#10;&#10;Description automatically generated">
            <a:extLst>
              <a:ext uri="{FF2B5EF4-FFF2-40B4-BE49-F238E27FC236}">
                <a16:creationId xmlns:a16="http://schemas.microsoft.com/office/drawing/2014/main" id="{9EE8DB94-E482-A1F7-FEC8-48355F8F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761"/>
          <a:stretch/>
        </p:blipFill>
        <p:spPr>
          <a:xfrm>
            <a:off x="1008380" y="1925161"/>
            <a:ext cx="3530600" cy="3900874"/>
          </a:xfrm>
          <a:prstGeom prst="rect">
            <a:avLst/>
          </a:prstGeom>
          <a:effectLst>
            <a:outerShdw blurRad="50800" dist="271916" dir="85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E82216B2-CD3E-3596-FD1A-0898FB0D9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641" y="470263"/>
            <a:ext cx="4027714" cy="5943067"/>
          </a:xfrm>
          <a:prstGeom prst="rect">
            <a:avLst/>
          </a:prstGeom>
          <a:effectLst>
            <a:outerShdw blurRad="50800" dist="336408" dir="79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8441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3105-2C8B-80AB-08F1-B3B923DC6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0" y="33042"/>
            <a:ext cx="4432663" cy="1811792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A1B9-9CC4-CE03-F443-8F09F5F98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406" y="1756865"/>
            <a:ext cx="5582194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33475B"/>
                </a:solidFill>
                <a:effectLst/>
                <a:latin typeface="Lato Light" panose="020F0302020204030203" pitchFamily="34" charset="77"/>
              </a:rPr>
              <a:t>[HUDX-225] HMIS Data Quality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A069C-60DC-06C7-3784-099B3D52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E7EE-2AB5-B642-9B14-EDC19BA40041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 descr="A person holding a clipboard with a list&#10;&#10;Description automatically generated">
            <a:extLst>
              <a:ext uri="{FF2B5EF4-FFF2-40B4-BE49-F238E27FC236}">
                <a16:creationId xmlns:a16="http://schemas.microsoft.com/office/drawing/2014/main" id="{18865873-3403-A35B-CC2D-D2D8BB9A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1068" y="2384606"/>
            <a:ext cx="4336869" cy="4336869"/>
          </a:xfrm>
          <a:prstGeom prst="rect">
            <a:avLst/>
          </a:prstGeom>
          <a:effectLst>
            <a:outerShdw blurRad="508573" dist="273130" dir="79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27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4060"/>
      </a:dk1>
      <a:lt1>
        <a:srgbClr val="FFFFFF"/>
      </a:lt1>
      <a:dk2>
        <a:srgbClr val="212121"/>
      </a:dk2>
      <a:lt2>
        <a:srgbClr val="E7E6E6"/>
      </a:lt2>
      <a:accent1>
        <a:srgbClr val="174060"/>
      </a:accent1>
      <a:accent2>
        <a:srgbClr val="375B80"/>
      </a:accent2>
      <a:accent3>
        <a:srgbClr val="7D9CB7"/>
      </a:accent3>
      <a:accent4>
        <a:srgbClr val="CE1137"/>
      </a:accent4>
      <a:accent5>
        <a:srgbClr val="A3071A"/>
      </a:accent5>
      <a:accent6>
        <a:srgbClr val="FFC107"/>
      </a:accent6>
      <a:hlink>
        <a:srgbClr val="FFC107"/>
      </a:hlink>
      <a:folHlink>
        <a:srgbClr val="839C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1845</TotalTime>
  <Words>702</Words>
  <Application>Microsoft Macintosh PowerPoint</Application>
  <PresentationFormat>Widescreen</PresentationFormat>
  <Paragraphs>186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Chalkboard</vt:lpstr>
      <vt:lpstr>Helvetica</vt:lpstr>
      <vt:lpstr>Kadwa</vt:lpstr>
      <vt:lpstr>Lato</vt:lpstr>
      <vt:lpstr>Lato Light</vt:lpstr>
      <vt:lpstr>Lucida Grande Bold</vt:lpstr>
      <vt:lpstr>Office Theme</vt:lpstr>
      <vt:lpstr>Alameda County  User Meeting</vt:lpstr>
      <vt:lpstr>Agenda</vt:lpstr>
      <vt:lpstr>Announcements and Reminders</vt:lpstr>
      <vt:lpstr>Data Quality Check</vt:lpstr>
      <vt:lpstr>Where is the Sexual Orientation field in Clarity HMIS?</vt:lpstr>
      <vt:lpstr>When entering Sexual Orientation…</vt:lpstr>
      <vt:lpstr>Services Review</vt:lpstr>
      <vt:lpstr>Here is an example that we can help organize!</vt:lpstr>
      <vt:lpstr>Data Quality</vt:lpstr>
      <vt:lpstr>[HUDX-225] HMIS Data Quality Report</vt:lpstr>
      <vt:lpstr>[HUDX-225] HMIS Data Quality Report</vt:lpstr>
      <vt:lpstr>[HUDX-225] HMIS Data Quality Report</vt:lpstr>
      <vt:lpstr>[HUDX-225] HMIS Data Quality Report</vt:lpstr>
      <vt:lpstr>Questions?</vt:lpstr>
      <vt:lpstr>Join us!</vt:lpstr>
      <vt:lpstr>PowerPoint Presentation</vt:lpstr>
      <vt:lpstr>Alameda County  Liaisons Meeting</vt:lpstr>
      <vt:lpstr>Agenda</vt:lpstr>
      <vt:lpstr>Announcements and Reminders</vt:lpstr>
      <vt:lpstr>Data Quality Check</vt:lpstr>
      <vt:lpstr>Where is the Sexual Orientation field in Clarity HMIS?</vt:lpstr>
      <vt:lpstr>When entering Sexual Orientation…</vt:lpstr>
      <vt:lpstr>Services Review</vt:lpstr>
      <vt:lpstr>Here is an example that we can help organize!</vt:lpstr>
      <vt:lpstr>Data Quality</vt:lpstr>
      <vt:lpstr>[HUDX-225] HMIS Data Quality Report</vt:lpstr>
      <vt:lpstr>[HUDX-225] HMIS Data Quality Report</vt:lpstr>
      <vt:lpstr>[HUDX-225] HMIS Data Quality Report</vt:lpstr>
      <vt:lpstr>[HUDX-225] HMIS Data Quality Report</vt:lpstr>
      <vt:lpstr>Questions?</vt:lpstr>
      <vt:lpstr>Join us!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Dunbar</dc:creator>
  <cp:lastModifiedBy>Regina Abadajos</cp:lastModifiedBy>
  <cp:revision>42</cp:revision>
  <dcterms:created xsi:type="dcterms:W3CDTF">2023-03-24T17:35:07Z</dcterms:created>
  <dcterms:modified xsi:type="dcterms:W3CDTF">2024-07-18T05:51:01Z</dcterms:modified>
</cp:coreProperties>
</file>